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48" r:id="rId1"/>
  </p:sldMasterIdLst>
  <p:notesMasterIdLst>
    <p:notesMasterId r:id="rId9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45" r:id="rId70"/>
    <p:sldId id="324" r:id="rId71"/>
    <p:sldId id="325" r:id="rId72"/>
    <p:sldId id="326" r:id="rId73"/>
    <p:sldId id="327" r:id="rId74"/>
    <p:sldId id="328" r:id="rId75"/>
    <p:sldId id="329" r:id="rId76"/>
    <p:sldId id="330" r:id="rId77"/>
    <p:sldId id="331" r:id="rId78"/>
    <p:sldId id="332" r:id="rId79"/>
    <p:sldId id="333" r:id="rId80"/>
    <p:sldId id="334" r:id="rId81"/>
    <p:sldId id="335" r:id="rId82"/>
    <p:sldId id="336" r:id="rId83"/>
    <p:sldId id="337" r:id="rId84"/>
    <p:sldId id="338" r:id="rId85"/>
    <p:sldId id="339" r:id="rId86"/>
    <p:sldId id="340" r:id="rId87"/>
    <p:sldId id="341" r:id="rId88"/>
    <p:sldId id="342" r:id="rId89"/>
    <p:sldId id="343" r:id="rId90"/>
    <p:sldId id="344" r:id="rId91"/>
  </p:sldIdLst>
  <p:sldSz cx="9906000" cy="6858000" type="A4"/>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r:id="rId94" roundtripDataSignature="AMtx7mgnsMw2/SrQqY79zWbYLsmTOzQZoA=="/>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2" d="100"/>
          <a:sy n="112" d="100"/>
        </p:scale>
        <p:origin x="468"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presProps" Target="pres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customschemas.google.com/relationships/presentationmetadata" Target="meta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notesMaster" Target="notesMasters/notesMaster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8"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1"/>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1"/>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p1: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2" name="Google Shape;92;p1: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p10: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77" name="Google Shape;177;p10: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11: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6" name="Google Shape;186;p11: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p12: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97" name="Google Shape;197;p12: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13: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7" name="Google Shape;207;p13: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p14: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6" name="Google Shape;216;p14: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p15: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26" name="Google Shape;226;p15: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p16: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36" name="Google Shape;236;p16: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p17: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47" name="Google Shape;247;p17: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p18: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57" name="Google Shape;257;p18: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p19: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6" name="Google Shape;266;p19: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8" name="Google Shape;98;p2: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p20: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76" name="Google Shape;276;p20: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p21: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86" name="Google Shape;286;p21: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p22: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95" name="Google Shape;295;p22: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p23: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05" name="Google Shape;305;p23: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p24: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16" name="Google Shape;316;p24: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p25: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29" name="Google Shape;329;p25: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p26: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39" name="Google Shape;339;p26: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p27: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8" name="Google Shape;348;p27: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p28: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57" name="Google Shape;357;p28: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p29: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66" name="Google Shape;366;p29: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p3: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7" name="Google Shape;107;p3: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p30: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75" name="Google Shape;375;p30: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p31: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84" name="Google Shape;384;p31: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p32: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97" name="Google Shape;397;p32: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p33: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10" name="Google Shape;410;p33: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p34: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24" name="Google Shape;424;p34: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g5f5c8b2194_1_0: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33" name="Google Shape;433;g5f5c8b2194_1_0:notes"/>
          <p:cNvSpPr txBox="1">
            <a:spLocks noGrp="1"/>
          </p:cNvSpPr>
          <p:nvPr>
            <p:ph type="body" idx="1"/>
          </p:nvPr>
        </p:nvSpPr>
        <p:spPr>
          <a:xfrm>
            <a:off x="685800" y="4400549"/>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34" name="Google Shape;434;g5f5c8b2194_1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35</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p:cNvGrpSpPr/>
        <p:nvPr/>
      </p:nvGrpSpPr>
      <p:grpSpPr>
        <a:xfrm>
          <a:off x="0" y="0"/>
          <a:ext cx="0" cy="0"/>
          <a:chOff x="0" y="0"/>
          <a:chExt cx="0" cy="0"/>
        </a:xfrm>
      </p:grpSpPr>
      <p:sp>
        <p:nvSpPr>
          <p:cNvPr id="440" name="Google Shape;440;p35: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41" name="Google Shape;441;p35: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Google Shape;449;p36: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50" name="Google Shape;450;p36: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p37: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60" name="Google Shape;460;p37: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p38: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69" name="Google Shape;469;p38: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4: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7" name="Google Shape;117;p4: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p39: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78" name="Google Shape;478;p39: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6"/>
        <p:cNvGrpSpPr/>
        <p:nvPr/>
      </p:nvGrpSpPr>
      <p:grpSpPr>
        <a:xfrm>
          <a:off x="0" y="0"/>
          <a:ext cx="0" cy="0"/>
          <a:chOff x="0" y="0"/>
          <a:chExt cx="0" cy="0"/>
        </a:xfrm>
      </p:grpSpPr>
      <p:sp>
        <p:nvSpPr>
          <p:cNvPr id="487" name="Google Shape;487;p40: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88" name="Google Shape;488;p40: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p:cNvGrpSpPr/>
        <p:nvPr/>
      </p:nvGrpSpPr>
      <p:grpSpPr>
        <a:xfrm>
          <a:off x="0" y="0"/>
          <a:ext cx="0" cy="0"/>
          <a:chOff x="0" y="0"/>
          <a:chExt cx="0" cy="0"/>
        </a:xfrm>
      </p:grpSpPr>
      <p:sp>
        <p:nvSpPr>
          <p:cNvPr id="496" name="Google Shape;496;p41: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97" name="Google Shape;497;p41: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p42: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09" name="Google Shape;509;p42: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p:cNvGrpSpPr/>
        <p:nvPr/>
      </p:nvGrpSpPr>
      <p:grpSpPr>
        <a:xfrm>
          <a:off x="0" y="0"/>
          <a:ext cx="0" cy="0"/>
          <a:chOff x="0" y="0"/>
          <a:chExt cx="0" cy="0"/>
        </a:xfrm>
      </p:grpSpPr>
      <p:sp>
        <p:nvSpPr>
          <p:cNvPr id="519" name="Google Shape;519;p43: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20" name="Google Shape;520;p43: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8"/>
        <p:cNvGrpSpPr/>
        <p:nvPr/>
      </p:nvGrpSpPr>
      <p:grpSpPr>
        <a:xfrm>
          <a:off x="0" y="0"/>
          <a:ext cx="0" cy="0"/>
          <a:chOff x="0" y="0"/>
          <a:chExt cx="0" cy="0"/>
        </a:xfrm>
      </p:grpSpPr>
      <p:sp>
        <p:nvSpPr>
          <p:cNvPr id="529" name="Google Shape;529;p44: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30" name="Google Shape;530;p44: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7"/>
        <p:cNvGrpSpPr/>
        <p:nvPr/>
      </p:nvGrpSpPr>
      <p:grpSpPr>
        <a:xfrm>
          <a:off x="0" y="0"/>
          <a:ext cx="0" cy="0"/>
          <a:chOff x="0" y="0"/>
          <a:chExt cx="0" cy="0"/>
        </a:xfrm>
      </p:grpSpPr>
      <p:sp>
        <p:nvSpPr>
          <p:cNvPr id="538" name="Google Shape;538;p45: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39" name="Google Shape;539;p45: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1"/>
        <p:cNvGrpSpPr/>
        <p:nvPr/>
      </p:nvGrpSpPr>
      <p:grpSpPr>
        <a:xfrm>
          <a:off x="0" y="0"/>
          <a:ext cx="0" cy="0"/>
          <a:chOff x="0" y="0"/>
          <a:chExt cx="0" cy="0"/>
        </a:xfrm>
      </p:grpSpPr>
      <p:sp>
        <p:nvSpPr>
          <p:cNvPr id="552" name="Google Shape;552;p46: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53" name="Google Shape;553;p46: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0"/>
        <p:cNvGrpSpPr/>
        <p:nvPr/>
      </p:nvGrpSpPr>
      <p:grpSpPr>
        <a:xfrm>
          <a:off x="0" y="0"/>
          <a:ext cx="0" cy="0"/>
          <a:chOff x="0" y="0"/>
          <a:chExt cx="0" cy="0"/>
        </a:xfrm>
      </p:grpSpPr>
      <p:sp>
        <p:nvSpPr>
          <p:cNvPr id="561" name="Google Shape;561;p47: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sudo vi/etc/systemd/system/ardupilot.service</a:t>
            </a:r>
            <a:endParaRPr/>
          </a:p>
          <a:p>
            <a:pPr marL="0" lvl="0" indent="0" algn="l" rtl="0">
              <a:lnSpc>
                <a:spcPct val="100000"/>
              </a:lnSpc>
              <a:spcBef>
                <a:spcPts val="0"/>
              </a:spcBef>
              <a:spcAft>
                <a:spcPts val="0"/>
              </a:spcAft>
              <a:buSzPts val="1400"/>
              <a:buNone/>
            </a:pPr>
            <a:endParaRPr/>
          </a:p>
        </p:txBody>
      </p:sp>
      <p:sp>
        <p:nvSpPr>
          <p:cNvPr id="562" name="Google Shape;562;p47: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7"/>
        <p:cNvGrpSpPr/>
        <p:nvPr/>
      </p:nvGrpSpPr>
      <p:grpSpPr>
        <a:xfrm>
          <a:off x="0" y="0"/>
          <a:ext cx="0" cy="0"/>
          <a:chOff x="0" y="0"/>
          <a:chExt cx="0" cy="0"/>
        </a:xfrm>
      </p:grpSpPr>
      <p:sp>
        <p:nvSpPr>
          <p:cNvPr id="578" name="Google Shape;578;p48: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79" name="Google Shape;579;p48: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p5: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7" name="Google Shape;127;p5: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6"/>
        <p:cNvGrpSpPr/>
        <p:nvPr/>
      </p:nvGrpSpPr>
      <p:grpSpPr>
        <a:xfrm>
          <a:off x="0" y="0"/>
          <a:ext cx="0" cy="0"/>
          <a:chOff x="0" y="0"/>
          <a:chExt cx="0" cy="0"/>
        </a:xfrm>
      </p:grpSpPr>
      <p:sp>
        <p:nvSpPr>
          <p:cNvPr id="587" name="Google Shape;587;p93: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88" name="Google Shape;588;p93: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9"/>
        <p:cNvGrpSpPr/>
        <p:nvPr/>
      </p:nvGrpSpPr>
      <p:grpSpPr>
        <a:xfrm>
          <a:off x="0" y="0"/>
          <a:ext cx="0" cy="0"/>
          <a:chOff x="0" y="0"/>
          <a:chExt cx="0" cy="0"/>
        </a:xfrm>
      </p:grpSpPr>
      <p:sp>
        <p:nvSpPr>
          <p:cNvPr id="600" name="Google Shape;600;p50: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01" name="Google Shape;601;p50: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8"/>
        <p:cNvGrpSpPr/>
        <p:nvPr/>
      </p:nvGrpSpPr>
      <p:grpSpPr>
        <a:xfrm>
          <a:off x="0" y="0"/>
          <a:ext cx="0" cy="0"/>
          <a:chOff x="0" y="0"/>
          <a:chExt cx="0" cy="0"/>
        </a:xfrm>
      </p:grpSpPr>
      <p:sp>
        <p:nvSpPr>
          <p:cNvPr id="609" name="Google Shape;609;p51: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10" name="Google Shape;610;p51: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7"/>
        <p:cNvGrpSpPr/>
        <p:nvPr/>
      </p:nvGrpSpPr>
      <p:grpSpPr>
        <a:xfrm>
          <a:off x="0" y="0"/>
          <a:ext cx="0" cy="0"/>
          <a:chOff x="0" y="0"/>
          <a:chExt cx="0" cy="0"/>
        </a:xfrm>
      </p:grpSpPr>
      <p:sp>
        <p:nvSpPr>
          <p:cNvPr id="618" name="Google Shape;618;p52: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19" name="Google Shape;619;p52: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6"/>
        <p:cNvGrpSpPr/>
        <p:nvPr/>
      </p:nvGrpSpPr>
      <p:grpSpPr>
        <a:xfrm>
          <a:off x="0" y="0"/>
          <a:ext cx="0" cy="0"/>
          <a:chOff x="0" y="0"/>
          <a:chExt cx="0" cy="0"/>
        </a:xfrm>
      </p:grpSpPr>
      <p:sp>
        <p:nvSpPr>
          <p:cNvPr id="627" name="Google Shape;627;p53: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28" name="Google Shape;628;p53: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5"/>
        <p:cNvGrpSpPr/>
        <p:nvPr/>
      </p:nvGrpSpPr>
      <p:grpSpPr>
        <a:xfrm>
          <a:off x="0" y="0"/>
          <a:ext cx="0" cy="0"/>
          <a:chOff x="0" y="0"/>
          <a:chExt cx="0" cy="0"/>
        </a:xfrm>
      </p:grpSpPr>
      <p:sp>
        <p:nvSpPr>
          <p:cNvPr id="636" name="Google Shape;636;p54: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37" name="Google Shape;637;p54: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4"/>
        <p:cNvGrpSpPr/>
        <p:nvPr/>
      </p:nvGrpSpPr>
      <p:grpSpPr>
        <a:xfrm>
          <a:off x="0" y="0"/>
          <a:ext cx="0" cy="0"/>
          <a:chOff x="0" y="0"/>
          <a:chExt cx="0" cy="0"/>
        </a:xfrm>
      </p:grpSpPr>
      <p:sp>
        <p:nvSpPr>
          <p:cNvPr id="645" name="Google Shape;645;p55: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46" name="Google Shape;646;p55: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3"/>
        <p:cNvGrpSpPr/>
        <p:nvPr/>
      </p:nvGrpSpPr>
      <p:grpSpPr>
        <a:xfrm>
          <a:off x="0" y="0"/>
          <a:ext cx="0" cy="0"/>
          <a:chOff x="0" y="0"/>
          <a:chExt cx="0" cy="0"/>
        </a:xfrm>
      </p:grpSpPr>
      <p:sp>
        <p:nvSpPr>
          <p:cNvPr id="654" name="Google Shape;654;p94: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55" name="Google Shape;655;p94: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0"/>
        <p:cNvGrpSpPr/>
        <p:nvPr/>
      </p:nvGrpSpPr>
      <p:grpSpPr>
        <a:xfrm>
          <a:off x="0" y="0"/>
          <a:ext cx="0" cy="0"/>
          <a:chOff x="0" y="0"/>
          <a:chExt cx="0" cy="0"/>
        </a:xfrm>
      </p:grpSpPr>
      <p:sp>
        <p:nvSpPr>
          <p:cNvPr id="661" name="Google Shape;661;p95: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62" name="Google Shape;662;p95: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8"/>
        <p:cNvGrpSpPr/>
        <p:nvPr/>
      </p:nvGrpSpPr>
      <p:grpSpPr>
        <a:xfrm>
          <a:off x="0" y="0"/>
          <a:ext cx="0" cy="0"/>
          <a:chOff x="0" y="0"/>
          <a:chExt cx="0" cy="0"/>
        </a:xfrm>
      </p:grpSpPr>
      <p:sp>
        <p:nvSpPr>
          <p:cNvPr id="669" name="Google Shape;669;p96: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70" name="Google Shape;670;p96: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p6: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9" name="Google Shape;139;p6: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7"/>
        <p:cNvGrpSpPr/>
        <p:nvPr/>
      </p:nvGrpSpPr>
      <p:grpSpPr>
        <a:xfrm>
          <a:off x="0" y="0"/>
          <a:ext cx="0" cy="0"/>
          <a:chOff x="0" y="0"/>
          <a:chExt cx="0" cy="0"/>
        </a:xfrm>
      </p:grpSpPr>
      <p:sp>
        <p:nvSpPr>
          <p:cNvPr id="678" name="Google Shape;678;p97: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79" name="Google Shape;679;p97: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4"/>
        <p:cNvGrpSpPr/>
        <p:nvPr/>
      </p:nvGrpSpPr>
      <p:grpSpPr>
        <a:xfrm>
          <a:off x="0" y="0"/>
          <a:ext cx="0" cy="0"/>
          <a:chOff x="0" y="0"/>
          <a:chExt cx="0" cy="0"/>
        </a:xfrm>
      </p:grpSpPr>
      <p:sp>
        <p:nvSpPr>
          <p:cNvPr id="685" name="Google Shape;685;p98: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86" name="Google Shape;686;p98: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1"/>
        <p:cNvGrpSpPr/>
        <p:nvPr/>
      </p:nvGrpSpPr>
      <p:grpSpPr>
        <a:xfrm>
          <a:off x="0" y="0"/>
          <a:ext cx="0" cy="0"/>
          <a:chOff x="0" y="0"/>
          <a:chExt cx="0" cy="0"/>
        </a:xfrm>
      </p:grpSpPr>
      <p:sp>
        <p:nvSpPr>
          <p:cNvPr id="692" name="Google Shape;692;p99: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93" name="Google Shape;693;p99: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8"/>
        <p:cNvGrpSpPr/>
        <p:nvPr/>
      </p:nvGrpSpPr>
      <p:grpSpPr>
        <a:xfrm>
          <a:off x="0" y="0"/>
          <a:ext cx="0" cy="0"/>
          <a:chOff x="0" y="0"/>
          <a:chExt cx="0" cy="0"/>
        </a:xfrm>
      </p:grpSpPr>
      <p:sp>
        <p:nvSpPr>
          <p:cNvPr id="699" name="Google Shape;699;p100: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00" name="Google Shape;700;p100: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6"/>
        <p:cNvGrpSpPr/>
        <p:nvPr/>
      </p:nvGrpSpPr>
      <p:grpSpPr>
        <a:xfrm>
          <a:off x="0" y="0"/>
          <a:ext cx="0" cy="0"/>
          <a:chOff x="0" y="0"/>
          <a:chExt cx="0" cy="0"/>
        </a:xfrm>
      </p:grpSpPr>
      <p:sp>
        <p:nvSpPr>
          <p:cNvPr id="707" name="Google Shape;707;p101: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08" name="Google Shape;708;p101: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3"/>
        <p:cNvGrpSpPr/>
        <p:nvPr/>
      </p:nvGrpSpPr>
      <p:grpSpPr>
        <a:xfrm>
          <a:off x="0" y="0"/>
          <a:ext cx="0" cy="0"/>
          <a:chOff x="0" y="0"/>
          <a:chExt cx="0" cy="0"/>
        </a:xfrm>
      </p:grpSpPr>
      <p:sp>
        <p:nvSpPr>
          <p:cNvPr id="714" name="Google Shape;714;p49: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15" name="Google Shape;715;p49: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2"/>
        <p:cNvGrpSpPr/>
        <p:nvPr/>
      </p:nvGrpSpPr>
      <p:grpSpPr>
        <a:xfrm>
          <a:off x="0" y="0"/>
          <a:ext cx="0" cy="0"/>
          <a:chOff x="0" y="0"/>
          <a:chExt cx="0" cy="0"/>
        </a:xfrm>
      </p:grpSpPr>
      <p:sp>
        <p:nvSpPr>
          <p:cNvPr id="723" name="Google Shape;723;p71: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24" name="Google Shape;724;p71: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1"/>
        <p:cNvGrpSpPr/>
        <p:nvPr/>
      </p:nvGrpSpPr>
      <p:grpSpPr>
        <a:xfrm>
          <a:off x="0" y="0"/>
          <a:ext cx="0" cy="0"/>
          <a:chOff x="0" y="0"/>
          <a:chExt cx="0" cy="0"/>
        </a:xfrm>
      </p:grpSpPr>
      <p:sp>
        <p:nvSpPr>
          <p:cNvPr id="732" name="Google Shape;732;p72: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33" name="Google Shape;733;p72: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1"/>
        <p:cNvGrpSpPr/>
        <p:nvPr/>
      </p:nvGrpSpPr>
      <p:grpSpPr>
        <a:xfrm>
          <a:off x="0" y="0"/>
          <a:ext cx="0" cy="0"/>
          <a:chOff x="0" y="0"/>
          <a:chExt cx="0" cy="0"/>
        </a:xfrm>
      </p:grpSpPr>
      <p:sp>
        <p:nvSpPr>
          <p:cNvPr id="742" name="Google Shape;742;p92: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43" name="Google Shape;743;p92: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2"/>
        <p:cNvGrpSpPr/>
        <p:nvPr/>
      </p:nvGrpSpPr>
      <p:grpSpPr>
        <a:xfrm>
          <a:off x="0" y="0"/>
          <a:ext cx="0" cy="0"/>
          <a:chOff x="0" y="0"/>
          <a:chExt cx="0" cy="0"/>
        </a:xfrm>
      </p:grpSpPr>
      <p:sp>
        <p:nvSpPr>
          <p:cNvPr id="753" name="Google Shape;753;p56: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54" name="Google Shape;754;p56: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p7: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148" name="Google Shape;148;p7: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1"/>
        <p:cNvGrpSpPr/>
        <p:nvPr/>
      </p:nvGrpSpPr>
      <p:grpSpPr>
        <a:xfrm>
          <a:off x="0" y="0"/>
          <a:ext cx="0" cy="0"/>
          <a:chOff x="0" y="0"/>
          <a:chExt cx="0" cy="0"/>
        </a:xfrm>
      </p:grpSpPr>
      <p:sp>
        <p:nvSpPr>
          <p:cNvPr id="762" name="Google Shape;762;p57: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63" name="Google Shape;763;p57: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0"/>
        <p:cNvGrpSpPr/>
        <p:nvPr/>
      </p:nvGrpSpPr>
      <p:grpSpPr>
        <a:xfrm>
          <a:off x="0" y="0"/>
          <a:ext cx="0" cy="0"/>
          <a:chOff x="0" y="0"/>
          <a:chExt cx="0" cy="0"/>
        </a:xfrm>
      </p:grpSpPr>
      <p:sp>
        <p:nvSpPr>
          <p:cNvPr id="771" name="Google Shape;771;p58: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72" name="Google Shape;772;p58: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0"/>
        <p:cNvGrpSpPr/>
        <p:nvPr/>
      </p:nvGrpSpPr>
      <p:grpSpPr>
        <a:xfrm>
          <a:off x="0" y="0"/>
          <a:ext cx="0" cy="0"/>
          <a:chOff x="0" y="0"/>
          <a:chExt cx="0" cy="0"/>
        </a:xfrm>
      </p:grpSpPr>
      <p:sp>
        <p:nvSpPr>
          <p:cNvPr id="781" name="Google Shape;781;p59: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82" name="Google Shape;782;p59: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0"/>
        <p:cNvGrpSpPr/>
        <p:nvPr/>
      </p:nvGrpSpPr>
      <p:grpSpPr>
        <a:xfrm>
          <a:off x="0" y="0"/>
          <a:ext cx="0" cy="0"/>
          <a:chOff x="0" y="0"/>
          <a:chExt cx="0" cy="0"/>
        </a:xfrm>
      </p:grpSpPr>
      <p:sp>
        <p:nvSpPr>
          <p:cNvPr id="791" name="Google Shape;791;p60: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92" name="Google Shape;792;p60: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0"/>
        <p:cNvGrpSpPr/>
        <p:nvPr/>
      </p:nvGrpSpPr>
      <p:grpSpPr>
        <a:xfrm>
          <a:off x="0" y="0"/>
          <a:ext cx="0" cy="0"/>
          <a:chOff x="0" y="0"/>
          <a:chExt cx="0" cy="0"/>
        </a:xfrm>
      </p:grpSpPr>
      <p:sp>
        <p:nvSpPr>
          <p:cNvPr id="801" name="Google Shape;801;p61: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02" name="Google Shape;802;p61: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0"/>
        <p:cNvGrpSpPr/>
        <p:nvPr/>
      </p:nvGrpSpPr>
      <p:grpSpPr>
        <a:xfrm>
          <a:off x="0" y="0"/>
          <a:ext cx="0" cy="0"/>
          <a:chOff x="0" y="0"/>
          <a:chExt cx="0" cy="0"/>
        </a:xfrm>
      </p:grpSpPr>
      <p:sp>
        <p:nvSpPr>
          <p:cNvPr id="811" name="Google Shape;811;p62: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12" name="Google Shape;812;p62: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0"/>
        <p:cNvGrpSpPr/>
        <p:nvPr/>
      </p:nvGrpSpPr>
      <p:grpSpPr>
        <a:xfrm>
          <a:off x="0" y="0"/>
          <a:ext cx="0" cy="0"/>
          <a:chOff x="0" y="0"/>
          <a:chExt cx="0" cy="0"/>
        </a:xfrm>
      </p:grpSpPr>
      <p:sp>
        <p:nvSpPr>
          <p:cNvPr id="821" name="Google Shape;821;p63: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822" name="Google Shape;822;p63: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9"/>
        <p:cNvGrpSpPr/>
        <p:nvPr/>
      </p:nvGrpSpPr>
      <p:grpSpPr>
        <a:xfrm>
          <a:off x="0" y="0"/>
          <a:ext cx="0" cy="0"/>
          <a:chOff x="0" y="0"/>
          <a:chExt cx="0" cy="0"/>
        </a:xfrm>
      </p:grpSpPr>
      <p:sp>
        <p:nvSpPr>
          <p:cNvPr id="830" name="Google Shape;830;p64: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31" name="Google Shape;831;p64: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8"/>
        <p:cNvGrpSpPr/>
        <p:nvPr/>
      </p:nvGrpSpPr>
      <p:grpSpPr>
        <a:xfrm>
          <a:off x="0" y="0"/>
          <a:ext cx="0" cy="0"/>
          <a:chOff x="0" y="0"/>
          <a:chExt cx="0" cy="0"/>
        </a:xfrm>
      </p:grpSpPr>
      <p:sp>
        <p:nvSpPr>
          <p:cNvPr id="839" name="Google Shape;839;p76: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40" name="Google Shape;840;p76: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7"/>
        <p:cNvGrpSpPr/>
        <p:nvPr/>
      </p:nvGrpSpPr>
      <p:grpSpPr>
        <a:xfrm>
          <a:off x="0" y="0"/>
          <a:ext cx="0" cy="0"/>
          <a:chOff x="0" y="0"/>
          <a:chExt cx="0" cy="0"/>
        </a:xfrm>
      </p:grpSpPr>
      <p:sp>
        <p:nvSpPr>
          <p:cNvPr id="848" name="Google Shape;848;p77: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49" name="Google Shape;849;p77: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8: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57" name="Google Shape;157;p8: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7"/>
        <p:cNvGrpSpPr/>
        <p:nvPr/>
      </p:nvGrpSpPr>
      <p:grpSpPr>
        <a:xfrm>
          <a:off x="0" y="0"/>
          <a:ext cx="0" cy="0"/>
          <a:chOff x="0" y="0"/>
          <a:chExt cx="0" cy="0"/>
        </a:xfrm>
      </p:grpSpPr>
      <p:sp>
        <p:nvSpPr>
          <p:cNvPr id="858" name="Google Shape;858;p103: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59" name="Google Shape;859;p103: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4"/>
        <p:cNvGrpSpPr/>
        <p:nvPr/>
      </p:nvGrpSpPr>
      <p:grpSpPr>
        <a:xfrm>
          <a:off x="0" y="0"/>
          <a:ext cx="0" cy="0"/>
          <a:chOff x="0" y="0"/>
          <a:chExt cx="0" cy="0"/>
        </a:xfrm>
      </p:grpSpPr>
      <p:sp>
        <p:nvSpPr>
          <p:cNvPr id="865" name="Google Shape;865;p104: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66" name="Google Shape;866;p104: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3"/>
        <p:cNvGrpSpPr/>
        <p:nvPr/>
      </p:nvGrpSpPr>
      <p:grpSpPr>
        <a:xfrm>
          <a:off x="0" y="0"/>
          <a:ext cx="0" cy="0"/>
          <a:chOff x="0" y="0"/>
          <a:chExt cx="0" cy="0"/>
        </a:xfrm>
      </p:grpSpPr>
      <p:sp>
        <p:nvSpPr>
          <p:cNvPr id="874" name="Google Shape;874;p105: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75" name="Google Shape;875;p105: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2"/>
        <p:cNvGrpSpPr/>
        <p:nvPr/>
      </p:nvGrpSpPr>
      <p:grpSpPr>
        <a:xfrm>
          <a:off x="0" y="0"/>
          <a:ext cx="0" cy="0"/>
          <a:chOff x="0" y="0"/>
          <a:chExt cx="0" cy="0"/>
        </a:xfrm>
      </p:grpSpPr>
      <p:sp>
        <p:nvSpPr>
          <p:cNvPr id="883" name="Google Shape;883;p106: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84" name="Google Shape;884;p106: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1"/>
        <p:cNvGrpSpPr/>
        <p:nvPr/>
      </p:nvGrpSpPr>
      <p:grpSpPr>
        <a:xfrm>
          <a:off x="0" y="0"/>
          <a:ext cx="0" cy="0"/>
          <a:chOff x="0" y="0"/>
          <a:chExt cx="0" cy="0"/>
        </a:xfrm>
      </p:grpSpPr>
      <p:sp>
        <p:nvSpPr>
          <p:cNvPr id="892" name="Google Shape;892;p107: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93" name="Google Shape;893;p107: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1"/>
        <p:cNvGrpSpPr/>
        <p:nvPr/>
      </p:nvGrpSpPr>
      <p:grpSpPr>
        <a:xfrm>
          <a:off x="0" y="0"/>
          <a:ext cx="0" cy="0"/>
          <a:chOff x="0" y="0"/>
          <a:chExt cx="0" cy="0"/>
        </a:xfrm>
      </p:grpSpPr>
      <p:sp>
        <p:nvSpPr>
          <p:cNvPr id="902" name="Google Shape;902;p108: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03" name="Google Shape;903;p108: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1"/>
        <p:cNvGrpSpPr/>
        <p:nvPr/>
      </p:nvGrpSpPr>
      <p:grpSpPr>
        <a:xfrm>
          <a:off x="0" y="0"/>
          <a:ext cx="0" cy="0"/>
          <a:chOff x="0" y="0"/>
          <a:chExt cx="0" cy="0"/>
        </a:xfrm>
      </p:grpSpPr>
      <p:sp>
        <p:nvSpPr>
          <p:cNvPr id="912" name="Google Shape;912;p109: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13" name="Google Shape;913;p109: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1"/>
        <p:cNvGrpSpPr/>
        <p:nvPr/>
      </p:nvGrpSpPr>
      <p:grpSpPr>
        <a:xfrm>
          <a:off x="0" y="0"/>
          <a:ext cx="0" cy="0"/>
          <a:chOff x="0" y="0"/>
          <a:chExt cx="0" cy="0"/>
        </a:xfrm>
      </p:grpSpPr>
      <p:sp>
        <p:nvSpPr>
          <p:cNvPr id="922" name="Google Shape;922;p78: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23" name="Google Shape;923;p78: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0"/>
        <p:cNvGrpSpPr/>
        <p:nvPr/>
      </p:nvGrpSpPr>
      <p:grpSpPr>
        <a:xfrm>
          <a:off x="0" y="0"/>
          <a:ext cx="0" cy="0"/>
          <a:chOff x="0" y="0"/>
          <a:chExt cx="0" cy="0"/>
        </a:xfrm>
      </p:grpSpPr>
      <p:sp>
        <p:nvSpPr>
          <p:cNvPr id="931" name="Google Shape;931;p79: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32" name="Google Shape;932;p79: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9"/>
        <p:cNvGrpSpPr/>
        <p:nvPr/>
      </p:nvGrpSpPr>
      <p:grpSpPr>
        <a:xfrm>
          <a:off x="0" y="0"/>
          <a:ext cx="0" cy="0"/>
          <a:chOff x="0" y="0"/>
          <a:chExt cx="0" cy="0"/>
        </a:xfrm>
      </p:grpSpPr>
      <p:sp>
        <p:nvSpPr>
          <p:cNvPr id="940" name="Google Shape;940;p80: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41" name="Google Shape;941;p80: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p9: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67" name="Google Shape;167;p9: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제목 슬라이드" type="title">
  <p:cSld name="TITLE">
    <p:spTree>
      <p:nvGrpSpPr>
        <p:cNvPr id="1" name="Shape 15"/>
        <p:cNvGrpSpPr/>
        <p:nvPr/>
      </p:nvGrpSpPr>
      <p:grpSpPr>
        <a:xfrm>
          <a:off x="0" y="0"/>
          <a:ext cx="0" cy="0"/>
          <a:chOff x="0" y="0"/>
          <a:chExt cx="0" cy="0"/>
        </a:xfrm>
      </p:grpSpPr>
      <p:sp>
        <p:nvSpPr>
          <p:cNvPr id="16" name="Google Shape;16;p82"/>
          <p:cNvSpPr txBox="1">
            <a:spLocks noGrp="1"/>
          </p:cNvSpPr>
          <p:nvPr>
            <p:ph type="ctrTitle"/>
          </p:nvPr>
        </p:nvSpPr>
        <p:spPr>
          <a:xfrm>
            <a:off x="742950" y="1122363"/>
            <a:ext cx="8420100" cy="2387600"/>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dk1"/>
              </a:buClr>
              <a:buSzPts val="6000"/>
              <a:buFont typeface="Times New Roman"/>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82"/>
          <p:cNvSpPr txBox="1">
            <a:spLocks noGrp="1"/>
          </p:cNvSpPr>
          <p:nvPr>
            <p:ph type="subTitle" idx="1"/>
          </p:nvPr>
        </p:nvSpPr>
        <p:spPr>
          <a:xfrm>
            <a:off x="1238250" y="3602038"/>
            <a:ext cx="7429500" cy="1655762"/>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1000"/>
              </a:spcBef>
              <a:spcAft>
                <a:spcPts val="0"/>
              </a:spcAft>
              <a:buClr>
                <a:schemeClr val="dk1"/>
              </a:buClr>
              <a:buSzPts val="2400"/>
              <a:buNone/>
              <a:defRPr sz="2400"/>
            </a:lvl1pPr>
            <a:lvl2pPr lvl="1" algn="ctr">
              <a:lnSpc>
                <a:spcPct val="100000"/>
              </a:lnSpc>
              <a:spcBef>
                <a:spcPts val="500"/>
              </a:spcBef>
              <a:spcAft>
                <a:spcPts val="0"/>
              </a:spcAft>
              <a:buClr>
                <a:schemeClr val="dk1"/>
              </a:buClr>
              <a:buSzPts val="2000"/>
              <a:buNone/>
              <a:defRPr sz="2000"/>
            </a:lvl2pPr>
            <a:lvl3pPr lvl="2" algn="ctr">
              <a:lnSpc>
                <a:spcPct val="100000"/>
              </a:lnSpc>
              <a:spcBef>
                <a:spcPts val="500"/>
              </a:spcBef>
              <a:spcAft>
                <a:spcPts val="0"/>
              </a:spcAft>
              <a:buClr>
                <a:schemeClr val="dk1"/>
              </a:buClr>
              <a:buSzPts val="1800"/>
              <a:buNone/>
              <a:defRPr sz="1800"/>
            </a:lvl3pPr>
            <a:lvl4pPr lvl="3" algn="ctr">
              <a:lnSpc>
                <a:spcPct val="100000"/>
              </a:lnSpc>
              <a:spcBef>
                <a:spcPts val="500"/>
              </a:spcBef>
              <a:spcAft>
                <a:spcPts val="0"/>
              </a:spcAft>
              <a:buClr>
                <a:schemeClr val="dk1"/>
              </a:buClr>
              <a:buSzPts val="1600"/>
              <a:buNone/>
              <a:defRPr sz="1600"/>
            </a:lvl4pPr>
            <a:lvl5pPr lvl="4" algn="ctr">
              <a:lnSpc>
                <a:spcPct val="10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8" name="Google Shape;18;p82"/>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82"/>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 name="Google Shape;20;p82"/>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1pPr>
            <a:lvl2pPr marL="0" marR="0" lvl="1"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2pPr>
            <a:lvl3pPr marL="0" marR="0" lvl="2"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3pPr>
            <a:lvl4pPr marL="0" marR="0" lvl="3"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4pPr>
            <a:lvl5pPr marL="0" marR="0" lvl="4"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5pPr>
            <a:lvl6pPr marL="0" marR="0" lvl="5"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6pPr>
            <a:lvl7pPr marL="0" marR="0" lvl="6"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7pPr>
            <a:lvl8pPr marL="0" marR="0" lvl="7"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8pPr>
            <a:lvl9pPr marL="0" marR="0" lvl="8"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비교" type="twoTxTwoObj">
  <p:cSld name="TWO_OBJECTS_WITH_TEXT">
    <p:spTree>
      <p:nvGrpSpPr>
        <p:cNvPr id="1" name="Shape 81"/>
        <p:cNvGrpSpPr/>
        <p:nvPr/>
      </p:nvGrpSpPr>
      <p:grpSpPr>
        <a:xfrm>
          <a:off x="0" y="0"/>
          <a:ext cx="0" cy="0"/>
          <a:chOff x="0" y="0"/>
          <a:chExt cx="0" cy="0"/>
        </a:xfrm>
      </p:grpSpPr>
      <p:sp>
        <p:nvSpPr>
          <p:cNvPr id="82" name="Google Shape;82;p91"/>
          <p:cNvSpPr txBox="1">
            <a:spLocks noGrp="1"/>
          </p:cNvSpPr>
          <p:nvPr>
            <p:ph type="title"/>
          </p:nvPr>
        </p:nvSpPr>
        <p:spPr>
          <a:xfrm>
            <a:off x="682328" y="365127"/>
            <a:ext cx="8543925" cy="68262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91"/>
          <p:cNvSpPr txBox="1">
            <a:spLocks noGrp="1"/>
          </p:cNvSpPr>
          <p:nvPr>
            <p:ph type="body" idx="1"/>
          </p:nvPr>
        </p:nvSpPr>
        <p:spPr>
          <a:xfrm>
            <a:off x="682329" y="1271588"/>
            <a:ext cx="4190702" cy="823912"/>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1000"/>
              </a:spcBef>
              <a:spcAft>
                <a:spcPts val="0"/>
              </a:spcAft>
              <a:buClr>
                <a:schemeClr val="dk1"/>
              </a:buClr>
              <a:buSzPts val="2400"/>
              <a:buNone/>
              <a:defRPr sz="2400" b="1"/>
            </a:lvl1pPr>
            <a:lvl2pPr marL="914400" lvl="1" indent="-228600" algn="l">
              <a:lnSpc>
                <a:spcPct val="100000"/>
              </a:lnSpc>
              <a:spcBef>
                <a:spcPts val="500"/>
              </a:spcBef>
              <a:spcAft>
                <a:spcPts val="0"/>
              </a:spcAft>
              <a:buClr>
                <a:schemeClr val="dk1"/>
              </a:buClr>
              <a:buSzPts val="2000"/>
              <a:buNone/>
              <a:defRPr sz="2000" b="1"/>
            </a:lvl2pPr>
            <a:lvl3pPr marL="1371600" lvl="2" indent="-228600" algn="l">
              <a:lnSpc>
                <a:spcPct val="100000"/>
              </a:lnSpc>
              <a:spcBef>
                <a:spcPts val="500"/>
              </a:spcBef>
              <a:spcAft>
                <a:spcPts val="0"/>
              </a:spcAft>
              <a:buClr>
                <a:schemeClr val="dk1"/>
              </a:buClr>
              <a:buSzPts val="1800"/>
              <a:buNone/>
              <a:defRPr sz="1800" b="1"/>
            </a:lvl3pPr>
            <a:lvl4pPr marL="1828800" lvl="3" indent="-228600" algn="l">
              <a:lnSpc>
                <a:spcPct val="100000"/>
              </a:lnSpc>
              <a:spcBef>
                <a:spcPts val="500"/>
              </a:spcBef>
              <a:spcAft>
                <a:spcPts val="0"/>
              </a:spcAft>
              <a:buClr>
                <a:schemeClr val="dk1"/>
              </a:buClr>
              <a:buSzPts val="1600"/>
              <a:buNone/>
              <a:defRPr sz="1600" b="1"/>
            </a:lvl4pPr>
            <a:lvl5pPr marL="2286000" lvl="4" indent="-228600" algn="l">
              <a:lnSpc>
                <a:spcPct val="10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84" name="Google Shape;84;p91"/>
          <p:cNvSpPr txBox="1">
            <a:spLocks noGrp="1"/>
          </p:cNvSpPr>
          <p:nvPr>
            <p:ph type="body" idx="2"/>
          </p:nvPr>
        </p:nvSpPr>
        <p:spPr>
          <a:xfrm>
            <a:off x="682329" y="2095500"/>
            <a:ext cx="4190702" cy="4094163"/>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1000"/>
              </a:spcBef>
              <a:spcAft>
                <a:spcPts val="0"/>
              </a:spcAft>
              <a:buClr>
                <a:schemeClr val="dk1"/>
              </a:buClr>
              <a:buSzPts val="1800"/>
              <a:buAutoNum type="arabicPeriod"/>
              <a:defRPr/>
            </a:lvl1pPr>
            <a:lvl2pPr marL="914400" lvl="1" indent="-342900" algn="l">
              <a:lnSpc>
                <a:spcPct val="100000"/>
              </a:lnSpc>
              <a:spcBef>
                <a:spcPts val="500"/>
              </a:spcBef>
              <a:spcAft>
                <a:spcPts val="0"/>
              </a:spcAft>
              <a:buClr>
                <a:schemeClr val="dk1"/>
              </a:buClr>
              <a:buSzPts val="1800"/>
              <a:buChar char="•"/>
              <a:defRPr/>
            </a:lvl2pPr>
            <a:lvl3pPr marL="1371600" lvl="2" indent="-342900" algn="l">
              <a:lnSpc>
                <a:spcPct val="100000"/>
              </a:lnSpc>
              <a:spcBef>
                <a:spcPts val="500"/>
              </a:spcBef>
              <a:spcAft>
                <a:spcPts val="0"/>
              </a:spcAft>
              <a:buClr>
                <a:schemeClr val="dk1"/>
              </a:buClr>
              <a:buSzPts val="1800"/>
              <a:buChar char="•"/>
              <a:defRPr/>
            </a:lvl3pPr>
            <a:lvl4pPr marL="1828800" lvl="3" indent="-342900" algn="l">
              <a:lnSpc>
                <a:spcPct val="100000"/>
              </a:lnSpc>
              <a:spcBef>
                <a:spcPts val="500"/>
              </a:spcBef>
              <a:spcAft>
                <a:spcPts val="0"/>
              </a:spcAft>
              <a:buClr>
                <a:schemeClr val="dk1"/>
              </a:buClr>
              <a:buSzPts val="1800"/>
              <a:buChar char="•"/>
              <a:defRPr/>
            </a:lvl4pPr>
            <a:lvl5pPr marL="2286000" lvl="4" indent="-342900" algn="l">
              <a:lnSpc>
                <a:spcPct val="10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5" name="Google Shape;85;p91"/>
          <p:cNvSpPr txBox="1">
            <a:spLocks noGrp="1"/>
          </p:cNvSpPr>
          <p:nvPr>
            <p:ph type="body" idx="3"/>
          </p:nvPr>
        </p:nvSpPr>
        <p:spPr>
          <a:xfrm>
            <a:off x="5014913" y="1271588"/>
            <a:ext cx="4211340" cy="823912"/>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1000"/>
              </a:spcBef>
              <a:spcAft>
                <a:spcPts val="0"/>
              </a:spcAft>
              <a:buClr>
                <a:schemeClr val="dk1"/>
              </a:buClr>
              <a:buSzPts val="2400"/>
              <a:buNone/>
              <a:defRPr sz="2400" b="1"/>
            </a:lvl1pPr>
            <a:lvl2pPr marL="914400" lvl="1" indent="-228600" algn="l">
              <a:lnSpc>
                <a:spcPct val="100000"/>
              </a:lnSpc>
              <a:spcBef>
                <a:spcPts val="500"/>
              </a:spcBef>
              <a:spcAft>
                <a:spcPts val="0"/>
              </a:spcAft>
              <a:buClr>
                <a:schemeClr val="dk1"/>
              </a:buClr>
              <a:buSzPts val="2000"/>
              <a:buNone/>
              <a:defRPr sz="2000" b="1"/>
            </a:lvl2pPr>
            <a:lvl3pPr marL="1371600" lvl="2" indent="-228600" algn="l">
              <a:lnSpc>
                <a:spcPct val="100000"/>
              </a:lnSpc>
              <a:spcBef>
                <a:spcPts val="500"/>
              </a:spcBef>
              <a:spcAft>
                <a:spcPts val="0"/>
              </a:spcAft>
              <a:buClr>
                <a:schemeClr val="dk1"/>
              </a:buClr>
              <a:buSzPts val="1800"/>
              <a:buNone/>
              <a:defRPr sz="1800" b="1"/>
            </a:lvl3pPr>
            <a:lvl4pPr marL="1828800" lvl="3" indent="-228600" algn="l">
              <a:lnSpc>
                <a:spcPct val="100000"/>
              </a:lnSpc>
              <a:spcBef>
                <a:spcPts val="500"/>
              </a:spcBef>
              <a:spcAft>
                <a:spcPts val="0"/>
              </a:spcAft>
              <a:buClr>
                <a:schemeClr val="dk1"/>
              </a:buClr>
              <a:buSzPts val="1600"/>
              <a:buNone/>
              <a:defRPr sz="1600" b="1"/>
            </a:lvl4pPr>
            <a:lvl5pPr marL="2286000" lvl="4" indent="-228600" algn="l">
              <a:lnSpc>
                <a:spcPct val="10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86" name="Google Shape;86;p91"/>
          <p:cNvSpPr txBox="1">
            <a:spLocks noGrp="1"/>
          </p:cNvSpPr>
          <p:nvPr>
            <p:ph type="body" idx="4"/>
          </p:nvPr>
        </p:nvSpPr>
        <p:spPr>
          <a:xfrm>
            <a:off x="5014913" y="2095500"/>
            <a:ext cx="4211340" cy="4094163"/>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1000"/>
              </a:spcBef>
              <a:spcAft>
                <a:spcPts val="0"/>
              </a:spcAft>
              <a:buClr>
                <a:schemeClr val="dk1"/>
              </a:buClr>
              <a:buSzPts val="1800"/>
              <a:buAutoNum type="arabicPeriod"/>
              <a:defRPr/>
            </a:lvl1pPr>
            <a:lvl2pPr marL="914400" lvl="1" indent="-342900" algn="l">
              <a:lnSpc>
                <a:spcPct val="100000"/>
              </a:lnSpc>
              <a:spcBef>
                <a:spcPts val="500"/>
              </a:spcBef>
              <a:spcAft>
                <a:spcPts val="0"/>
              </a:spcAft>
              <a:buClr>
                <a:schemeClr val="dk1"/>
              </a:buClr>
              <a:buSzPts val="1800"/>
              <a:buChar char="•"/>
              <a:defRPr/>
            </a:lvl2pPr>
            <a:lvl3pPr marL="1371600" lvl="2" indent="-342900" algn="l">
              <a:lnSpc>
                <a:spcPct val="100000"/>
              </a:lnSpc>
              <a:spcBef>
                <a:spcPts val="500"/>
              </a:spcBef>
              <a:spcAft>
                <a:spcPts val="0"/>
              </a:spcAft>
              <a:buClr>
                <a:schemeClr val="dk1"/>
              </a:buClr>
              <a:buSzPts val="1800"/>
              <a:buChar char="•"/>
              <a:defRPr/>
            </a:lvl3pPr>
            <a:lvl4pPr marL="1828800" lvl="3" indent="-342900" algn="l">
              <a:lnSpc>
                <a:spcPct val="100000"/>
              </a:lnSpc>
              <a:spcBef>
                <a:spcPts val="500"/>
              </a:spcBef>
              <a:spcAft>
                <a:spcPts val="0"/>
              </a:spcAft>
              <a:buClr>
                <a:schemeClr val="dk1"/>
              </a:buClr>
              <a:buSzPts val="1800"/>
              <a:buChar char="•"/>
              <a:defRPr/>
            </a:lvl4pPr>
            <a:lvl5pPr marL="2286000" lvl="4" indent="-342900" algn="l">
              <a:lnSpc>
                <a:spcPct val="10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7" name="Google Shape;87;p91"/>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8" name="Google Shape;88;p91"/>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9" name="Google Shape;89;p91"/>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1pPr>
            <a:lvl2pPr marL="0" marR="0" lvl="1"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2pPr>
            <a:lvl3pPr marL="0" marR="0" lvl="2"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3pPr>
            <a:lvl4pPr marL="0" marR="0" lvl="3"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4pPr>
            <a:lvl5pPr marL="0" marR="0" lvl="4"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5pPr>
            <a:lvl6pPr marL="0" marR="0" lvl="5"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6pPr>
            <a:lvl7pPr marL="0" marR="0" lvl="6"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7pPr>
            <a:lvl8pPr marL="0" marR="0" lvl="7"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8pPr>
            <a:lvl9pPr marL="0" marR="0" lvl="8"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구역 머리글" type="secHead">
  <p:cSld name="SECTION_HEADER">
    <p:spTree>
      <p:nvGrpSpPr>
        <p:cNvPr id="1" name="Shape 21"/>
        <p:cNvGrpSpPr/>
        <p:nvPr/>
      </p:nvGrpSpPr>
      <p:grpSpPr>
        <a:xfrm>
          <a:off x="0" y="0"/>
          <a:ext cx="0" cy="0"/>
          <a:chOff x="0" y="0"/>
          <a:chExt cx="0" cy="0"/>
        </a:xfrm>
      </p:grpSpPr>
      <p:sp>
        <p:nvSpPr>
          <p:cNvPr id="22" name="Google Shape;22;p83"/>
          <p:cNvSpPr/>
          <p:nvPr/>
        </p:nvSpPr>
        <p:spPr>
          <a:xfrm>
            <a:off x="207147" y="262785"/>
            <a:ext cx="9491707" cy="6379555"/>
          </a:xfrm>
          <a:prstGeom prst="rect">
            <a:avLst/>
          </a:prstGeom>
          <a:gradFill>
            <a:gsLst>
              <a:gs pos="0">
                <a:srgbClr val="70A5DA"/>
              </a:gs>
              <a:gs pos="50000">
                <a:srgbClr val="539BDB"/>
              </a:gs>
              <a:gs pos="100000">
                <a:srgbClr val="4288C8"/>
              </a:gs>
            </a:gsLst>
            <a:lin ang="5400000" scaled="0"/>
          </a:gradFill>
          <a:ln>
            <a:noFill/>
          </a:ln>
          <a:effectLst>
            <a:outerShdw blurRad="57150" dist="19050" dir="5400000" algn="ctr" rotWithShape="0">
              <a:srgbClr val="000000">
                <a:alpha val="61568"/>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63"/>
              <a:buFont typeface="Arial"/>
              <a:buNone/>
            </a:pPr>
            <a:endParaRPr sz="1463" b="0" i="0" u="none" strike="noStrike" cap="none">
              <a:solidFill>
                <a:schemeClr val="lt1"/>
              </a:solidFill>
              <a:latin typeface="Calibri"/>
              <a:ea typeface="Calibri"/>
              <a:cs typeface="Calibri"/>
              <a:sym typeface="Calibri"/>
            </a:endParaRPr>
          </a:p>
        </p:txBody>
      </p:sp>
      <p:sp>
        <p:nvSpPr>
          <p:cNvPr id="23" name="Google Shape;23;p83"/>
          <p:cNvSpPr txBox="1">
            <a:spLocks noGrp="1"/>
          </p:cNvSpPr>
          <p:nvPr>
            <p:ph type="title"/>
          </p:nvPr>
        </p:nvSpPr>
        <p:spPr>
          <a:xfrm>
            <a:off x="675879" y="1986577"/>
            <a:ext cx="8543925" cy="1058627"/>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dk1"/>
              </a:buClr>
              <a:buSzPts val="6000"/>
              <a:buFont typeface="Times New Roman"/>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83"/>
          <p:cNvSpPr txBox="1">
            <a:spLocks noGrp="1"/>
          </p:cNvSpPr>
          <p:nvPr>
            <p:ph type="body" idx="1"/>
          </p:nvPr>
        </p:nvSpPr>
        <p:spPr>
          <a:xfrm>
            <a:off x="675879" y="3171039"/>
            <a:ext cx="8543925" cy="2918613"/>
          </a:xfrm>
          <a:prstGeom prst="rect">
            <a:avLst/>
          </a:prstGeom>
          <a:noFill/>
          <a:ln>
            <a:noFill/>
          </a:ln>
        </p:spPr>
        <p:txBody>
          <a:bodyPr spcFirstLastPara="1" wrap="square" lIns="91425" tIns="45700" rIns="91425" bIns="45700" anchor="ctr" anchorCtr="0">
            <a:normAutofit/>
          </a:bodyPr>
          <a:lstStyle>
            <a:lvl1pPr marL="457200" lvl="0" indent="-228600" algn="ctr">
              <a:lnSpc>
                <a:spcPct val="100000"/>
              </a:lnSpc>
              <a:spcBef>
                <a:spcPts val="1000"/>
              </a:spcBef>
              <a:spcAft>
                <a:spcPts val="0"/>
              </a:spcAft>
              <a:buClr>
                <a:schemeClr val="dk1"/>
              </a:buClr>
              <a:buSzPts val="2400"/>
              <a:buNone/>
              <a:defRPr sz="2400">
                <a:solidFill>
                  <a:schemeClr val="dk1"/>
                </a:solidFill>
              </a:defRPr>
            </a:lvl1pPr>
            <a:lvl2pPr marL="914400" lvl="1" indent="-228600" algn="l">
              <a:lnSpc>
                <a:spcPct val="100000"/>
              </a:lnSpc>
              <a:spcBef>
                <a:spcPts val="500"/>
              </a:spcBef>
              <a:spcAft>
                <a:spcPts val="0"/>
              </a:spcAft>
              <a:buClr>
                <a:srgbClr val="888888"/>
              </a:buClr>
              <a:buSzPts val="2000"/>
              <a:buNone/>
              <a:defRPr sz="2000">
                <a:solidFill>
                  <a:srgbClr val="888888"/>
                </a:solidFill>
              </a:defRPr>
            </a:lvl2pPr>
            <a:lvl3pPr marL="1371600" lvl="2" indent="-228600" algn="l">
              <a:lnSpc>
                <a:spcPct val="100000"/>
              </a:lnSpc>
              <a:spcBef>
                <a:spcPts val="500"/>
              </a:spcBef>
              <a:spcAft>
                <a:spcPts val="0"/>
              </a:spcAft>
              <a:buClr>
                <a:srgbClr val="888888"/>
              </a:buClr>
              <a:buSzPts val="1800"/>
              <a:buNone/>
              <a:defRPr sz="1800">
                <a:solidFill>
                  <a:srgbClr val="888888"/>
                </a:solidFill>
              </a:defRPr>
            </a:lvl3pPr>
            <a:lvl4pPr marL="1828800" lvl="3" indent="-228600" algn="l">
              <a:lnSpc>
                <a:spcPct val="100000"/>
              </a:lnSpc>
              <a:spcBef>
                <a:spcPts val="500"/>
              </a:spcBef>
              <a:spcAft>
                <a:spcPts val="0"/>
              </a:spcAft>
              <a:buClr>
                <a:srgbClr val="888888"/>
              </a:buClr>
              <a:buSzPts val="1600"/>
              <a:buNone/>
              <a:defRPr sz="1600">
                <a:solidFill>
                  <a:srgbClr val="888888"/>
                </a:solidFill>
              </a:defRPr>
            </a:lvl4pPr>
            <a:lvl5pPr marL="2286000" lvl="4" indent="-228600" algn="l">
              <a:lnSpc>
                <a:spcPct val="10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25" name="Google Shape;25;p83"/>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83"/>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83"/>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1pPr>
            <a:lvl2pPr marL="0" marR="0" lvl="1"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2pPr>
            <a:lvl3pPr marL="0" marR="0" lvl="2"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3pPr>
            <a:lvl4pPr marL="0" marR="0" lvl="3"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4pPr>
            <a:lvl5pPr marL="0" marR="0" lvl="4"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5pPr>
            <a:lvl6pPr marL="0" marR="0" lvl="5"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6pPr>
            <a:lvl7pPr marL="0" marR="0" lvl="6"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7pPr>
            <a:lvl8pPr marL="0" marR="0" lvl="7"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8pPr>
            <a:lvl9pPr marL="0" marR="0" lvl="8"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9pPr>
          </a:lstStyle>
          <a:p>
            <a:pPr marL="0" lvl="0" indent="0" algn="r" rtl="0">
              <a:spcBef>
                <a:spcPts val="0"/>
              </a:spcBef>
              <a:spcAft>
                <a:spcPts val="0"/>
              </a:spcAft>
              <a:buNone/>
            </a:pPr>
            <a:fld id="{00000000-1234-1234-1234-123412341234}" type="slidenum">
              <a:rPr lang="en-US"/>
              <a:t>‹#›</a:t>
            </a:fld>
            <a:endParaRPr/>
          </a:p>
        </p:txBody>
      </p:sp>
      <p:cxnSp>
        <p:nvCxnSpPr>
          <p:cNvPr id="28" name="Google Shape;28;p83"/>
          <p:cNvCxnSpPr/>
          <p:nvPr/>
        </p:nvCxnSpPr>
        <p:spPr>
          <a:xfrm>
            <a:off x="675879" y="3045204"/>
            <a:ext cx="8543925" cy="0"/>
          </a:xfrm>
          <a:prstGeom prst="straightConnector1">
            <a:avLst/>
          </a:prstGeom>
          <a:noFill/>
          <a:ln w="25400" cap="flat" cmpd="sng">
            <a:solidFill>
              <a:srgbClr val="D24726"/>
            </a:solidFill>
            <a:prstDash val="solid"/>
            <a:miter lim="800000"/>
            <a:headEnd type="none" w="sm" len="sm"/>
            <a:tailEnd type="none" w="sm" len="sm"/>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제목 및 내용" type="obj">
  <p:cSld name="OBJECT">
    <p:spTree>
      <p:nvGrpSpPr>
        <p:cNvPr id="1" name="Shape 29"/>
        <p:cNvGrpSpPr/>
        <p:nvPr/>
      </p:nvGrpSpPr>
      <p:grpSpPr>
        <a:xfrm>
          <a:off x="0" y="0"/>
          <a:ext cx="0" cy="0"/>
          <a:chOff x="0" y="0"/>
          <a:chExt cx="0" cy="0"/>
        </a:xfrm>
      </p:grpSpPr>
      <p:sp>
        <p:nvSpPr>
          <p:cNvPr id="30" name="Google Shape;30;p84"/>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84"/>
          <p:cNvSpPr txBox="1">
            <a:spLocks noGrp="1"/>
          </p:cNvSpPr>
          <p:nvPr>
            <p:ph type="body" idx="1"/>
          </p:nvPr>
        </p:nvSpPr>
        <p:spPr>
          <a:xfrm>
            <a:off x="681038" y="1255271"/>
            <a:ext cx="8543925" cy="4921692"/>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1000"/>
              </a:spcBef>
              <a:spcAft>
                <a:spcPts val="0"/>
              </a:spcAft>
              <a:buClr>
                <a:schemeClr val="dk1"/>
              </a:buClr>
              <a:buSzPts val="1800"/>
              <a:buAutoNum type="arabicPeriod"/>
              <a:defRPr/>
            </a:lvl1pPr>
            <a:lvl2pPr marL="914400" lvl="1" indent="-342900" algn="l">
              <a:lnSpc>
                <a:spcPct val="100000"/>
              </a:lnSpc>
              <a:spcBef>
                <a:spcPts val="500"/>
              </a:spcBef>
              <a:spcAft>
                <a:spcPts val="0"/>
              </a:spcAft>
              <a:buClr>
                <a:schemeClr val="dk1"/>
              </a:buClr>
              <a:buSzPts val="1800"/>
              <a:buChar char="•"/>
              <a:defRPr/>
            </a:lvl2pPr>
            <a:lvl3pPr marL="1371600" lvl="2" indent="-342900" algn="l">
              <a:lnSpc>
                <a:spcPct val="100000"/>
              </a:lnSpc>
              <a:spcBef>
                <a:spcPts val="500"/>
              </a:spcBef>
              <a:spcAft>
                <a:spcPts val="0"/>
              </a:spcAft>
              <a:buClr>
                <a:schemeClr val="dk1"/>
              </a:buClr>
              <a:buSzPts val="1800"/>
              <a:buChar char="•"/>
              <a:defRPr/>
            </a:lvl3pPr>
            <a:lvl4pPr marL="1828800" lvl="3" indent="-342900" algn="l">
              <a:lnSpc>
                <a:spcPct val="100000"/>
              </a:lnSpc>
              <a:spcBef>
                <a:spcPts val="500"/>
              </a:spcBef>
              <a:spcAft>
                <a:spcPts val="0"/>
              </a:spcAft>
              <a:buClr>
                <a:schemeClr val="dk1"/>
              </a:buClr>
              <a:buSzPts val="1800"/>
              <a:buChar char="•"/>
              <a:defRPr/>
            </a:lvl4pPr>
            <a:lvl5pPr marL="2286000" lvl="4" indent="-342900" algn="l">
              <a:lnSpc>
                <a:spcPct val="10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2" name="Google Shape;32;p84"/>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3" name="Google Shape;33;p84"/>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84"/>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1pPr>
            <a:lvl2pPr marL="0" marR="0" lvl="1"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2pPr>
            <a:lvl3pPr marL="0" marR="0" lvl="2"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3pPr>
            <a:lvl4pPr marL="0" marR="0" lvl="3"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4pPr>
            <a:lvl5pPr marL="0" marR="0" lvl="4"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5pPr>
            <a:lvl6pPr marL="0" marR="0" lvl="5"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6pPr>
            <a:lvl7pPr marL="0" marR="0" lvl="6"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7pPr>
            <a:lvl8pPr marL="0" marR="0" lvl="7"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8pPr>
            <a:lvl9pPr marL="0" marR="0" lvl="8"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9pPr>
          </a:lstStyle>
          <a:p>
            <a:pPr marL="0" lvl="0" indent="0" algn="r" rtl="0">
              <a:spcBef>
                <a:spcPts val="0"/>
              </a:spcBef>
              <a:spcAft>
                <a:spcPts val="0"/>
              </a:spcAft>
              <a:buNone/>
            </a:pPr>
            <a:fld id="{00000000-1234-1234-1234-123412341234}" type="slidenum">
              <a:rPr lang="en-US"/>
              <a:t>‹#›</a:t>
            </a:fld>
            <a:endParaRPr/>
          </a:p>
        </p:txBody>
      </p:sp>
      <p:cxnSp>
        <p:nvCxnSpPr>
          <p:cNvPr id="35" name="Google Shape;35;p84"/>
          <p:cNvCxnSpPr/>
          <p:nvPr/>
        </p:nvCxnSpPr>
        <p:spPr>
          <a:xfrm>
            <a:off x="681038" y="1087542"/>
            <a:ext cx="8543925" cy="0"/>
          </a:xfrm>
          <a:prstGeom prst="straightConnector1">
            <a:avLst/>
          </a:prstGeom>
          <a:noFill/>
          <a:ln w="25400" cap="flat" cmpd="sng">
            <a:solidFill>
              <a:srgbClr val="D24726"/>
            </a:solidFill>
            <a:prstDash val="solid"/>
            <a:miter lim="800000"/>
            <a:headEnd type="none" w="sm" len="sm"/>
            <a:tailEnd type="none" w="sm" len="sm"/>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1_구역 머리글">
  <p:cSld name="1_구역 머리글">
    <p:spTree>
      <p:nvGrpSpPr>
        <p:cNvPr id="1" name="Shape 36"/>
        <p:cNvGrpSpPr/>
        <p:nvPr/>
      </p:nvGrpSpPr>
      <p:grpSpPr>
        <a:xfrm>
          <a:off x="0" y="0"/>
          <a:ext cx="0" cy="0"/>
          <a:chOff x="0" y="0"/>
          <a:chExt cx="0" cy="0"/>
        </a:xfrm>
      </p:grpSpPr>
      <p:sp>
        <p:nvSpPr>
          <p:cNvPr id="37" name="Google Shape;37;p85"/>
          <p:cNvSpPr/>
          <p:nvPr/>
        </p:nvSpPr>
        <p:spPr>
          <a:xfrm>
            <a:off x="207147" y="262785"/>
            <a:ext cx="9491707" cy="6379555"/>
          </a:xfrm>
          <a:prstGeom prst="rect">
            <a:avLst/>
          </a:prstGeom>
          <a:solidFill>
            <a:srgbClr val="548135"/>
          </a:solidFill>
          <a:ln>
            <a:noFill/>
          </a:ln>
          <a:effectLst>
            <a:outerShdw blurRad="57150" dist="19050" dir="5400000" algn="ctr" rotWithShape="0">
              <a:srgbClr val="000000">
                <a:alpha val="61568"/>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63"/>
              <a:buFont typeface="Arial"/>
              <a:buNone/>
            </a:pPr>
            <a:endParaRPr sz="1463" b="0" i="0" u="none" strike="noStrike" cap="none">
              <a:solidFill>
                <a:schemeClr val="lt1"/>
              </a:solidFill>
              <a:latin typeface="Calibri"/>
              <a:ea typeface="Calibri"/>
              <a:cs typeface="Calibri"/>
              <a:sym typeface="Calibri"/>
            </a:endParaRPr>
          </a:p>
        </p:txBody>
      </p:sp>
      <p:sp>
        <p:nvSpPr>
          <p:cNvPr id="38" name="Google Shape;38;p85"/>
          <p:cNvSpPr txBox="1">
            <a:spLocks noGrp="1"/>
          </p:cNvSpPr>
          <p:nvPr>
            <p:ph type="title"/>
          </p:nvPr>
        </p:nvSpPr>
        <p:spPr>
          <a:xfrm>
            <a:off x="675879" y="1986577"/>
            <a:ext cx="8543925" cy="1058627"/>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dk1"/>
              </a:buClr>
              <a:buSzPts val="6000"/>
              <a:buFont typeface="Times New Roman"/>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 name="Google Shape;39;p85"/>
          <p:cNvSpPr txBox="1">
            <a:spLocks noGrp="1"/>
          </p:cNvSpPr>
          <p:nvPr>
            <p:ph type="body" idx="1"/>
          </p:nvPr>
        </p:nvSpPr>
        <p:spPr>
          <a:xfrm>
            <a:off x="675879" y="3171039"/>
            <a:ext cx="8543925" cy="2918613"/>
          </a:xfrm>
          <a:prstGeom prst="rect">
            <a:avLst/>
          </a:prstGeom>
          <a:noFill/>
          <a:ln>
            <a:noFill/>
          </a:ln>
        </p:spPr>
        <p:txBody>
          <a:bodyPr spcFirstLastPara="1" wrap="square" lIns="91425" tIns="45700" rIns="91425" bIns="45700" anchor="ctr" anchorCtr="0">
            <a:normAutofit/>
          </a:bodyPr>
          <a:lstStyle>
            <a:lvl1pPr marL="457200" lvl="0" indent="-228600" algn="ctr">
              <a:lnSpc>
                <a:spcPct val="100000"/>
              </a:lnSpc>
              <a:spcBef>
                <a:spcPts val="1000"/>
              </a:spcBef>
              <a:spcAft>
                <a:spcPts val="0"/>
              </a:spcAft>
              <a:buClr>
                <a:schemeClr val="dk1"/>
              </a:buClr>
              <a:buSzPts val="2400"/>
              <a:buNone/>
              <a:defRPr sz="2400">
                <a:solidFill>
                  <a:schemeClr val="dk1"/>
                </a:solidFill>
              </a:defRPr>
            </a:lvl1pPr>
            <a:lvl2pPr marL="914400" lvl="1" indent="-228600" algn="l">
              <a:lnSpc>
                <a:spcPct val="100000"/>
              </a:lnSpc>
              <a:spcBef>
                <a:spcPts val="500"/>
              </a:spcBef>
              <a:spcAft>
                <a:spcPts val="0"/>
              </a:spcAft>
              <a:buClr>
                <a:srgbClr val="888888"/>
              </a:buClr>
              <a:buSzPts val="2000"/>
              <a:buNone/>
              <a:defRPr sz="2000">
                <a:solidFill>
                  <a:srgbClr val="888888"/>
                </a:solidFill>
              </a:defRPr>
            </a:lvl2pPr>
            <a:lvl3pPr marL="1371600" lvl="2" indent="-228600" algn="l">
              <a:lnSpc>
                <a:spcPct val="100000"/>
              </a:lnSpc>
              <a:spcBef>
                <a:spcPts val="500"/>
              </a:spcBef>
              <a:spcAft>
                <a:spcPts val="0"/>
              </a:spcAft>
              <a:buClr>
                <a:srgbClr val="888888"/>
              </a:buClr>
              <a:buSzPts val="1800"/>
              <a:buNone/>
              <a:defRPr sz="1800">
                <a:solidFill>
                  <a:srgbClr val="888888"/>
                </a:solidFill>
              </a:defRPr>
            </a:lvl3pPr>
            <a:lvl4pPr marL="1828800" lvl="3" indent="-228600" algn="l">
              <a:lnSpc>
                <a:spcPct val="100000"/>
              </a:lnSpc>
              <a:spcBef>
                <a:spcPts val="500"/>
              </a:spcBef>
              <a:spcAft>
                <a:spcPts val="0"/>
              </a:spcAft>
              <a:buClr>
                <a:srgbClr val="888888"/>
              </a:buClr>
              <a:buSzPts val="1600"/>
              <a:buNone/>
              <a:defRPr sz="1600">
                <a:solidFill>
                  <a:srgbClr val="888888"/>
                </a:solidFill>
              </a:defRPr>
            </a:lvl4pPr>
            <a:lvl5pPr marL="2286000" lvl="4" indent="-228600" algn="l">
              <a:lnSpc>
                <a:spcPct val="10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40" name="Google Shape;40;p85"/>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85"/>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85"/>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1pPr>
            <a:lvl2pPr marL="0" marR="0" lvl="1"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2pPr>
            <a:lvl3pPr marL="0" marR="0" lvl="2"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3pPr>
            <a:lvl4pPr marL="0" marR="0" lvl="3"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4pPr>
            <a:lvl5pPr marL="0" marR="0" lvl="4"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5pPr>
            <a:lvl6pPr marL="0" marR="0" lvl="5"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6pPr>
            <a:lvl7pPr marL="0" marR="0" lvl="6"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7pPr>
            <a:lvl8pPr marL="0" marR="0" lvl="7"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8pPr>
            <a:lvl9pPr marL="0" marR="0" lvl="8"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9pPr>
          </a:lstStyle>
          <a:p>
            <a:pPr marL="0" lvl="0" indent="0" algn="r" rtl="0">
              <a:spcBef>
                <a:spcPts val="0"/>
              </a:spcBef>
              <a:spcAft>
                <a:spcPts val="0"/>
              </a:spcAft>
              <a:buNone/>
            </a:pPr>
            <a:fld id="{00000000-1234-1234-1234-123412341234}" type="slidenum">
              <a:rPr lang="en-US"/>
              <a:t>‹#›</a:t>
            </a:fld>
            <a:endParaRPr/>
          </a:p>
        </p:txBody>
      </p:sp>
      <p:cxnSp>
        <p:nvCxnSpPr>
          <p:cNvPr id="43" name="Google Shape;43;p85"/>
          <p:cNvCxnSpPr/>
          <p:nvPr/>
        </p:nvCxnSpPr>
        <p:spPr>
          <a:xfrm>
            <a:off x="675879" y="3045204"/>
            <a:ext cx="8543925" cy="0"/>
          </a:xfrm>
          <a:prstGeom prst="straightConnector1">
            <a:avLst/>
          </a:prstGeom>
          <a:noFill/>
          <a:ln w="25400" cap="flat" cmpd="sng">
            <a:solidFill>
              <a:srgbClr val="D24726"/>
            </a:solidFill>
            <a:prstDash val="solid"/>
            <a:miter lim="800000"/>
            <a:headEnd type="none" w="sm" len="sm"/>
            <a:tailEnd type="none" w="sm" len="sm"/>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제목만" type="titleOnly">
  <p:cSld name="TITLE_ONLY">
    <p:spTree>
      <p:nvGrpSpPr>
        <p:cNvPr id="1" name="Shape 44"/>
        <p:cNvGrpSpPr/>
        <p:nvPr/>
      </p:nvGrpSpPr>
      <p:grpSpPr>
        <a:xfrm>
          <a:off x="0" y="0"/>
          <a:ext cx="0" cy="0"/>
          <a:chOff x="0" y="0"/>
          <a:chExt cx="0" cy="0"/>
        </a:xfrm>
      </p:grpSpPr>
      <p:sp>
        <p:nvSpPr>
          <p:cNvPr id="45" name="Google Shape;45;p86"/>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86"/>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86"/>
          <p:cNvSpPr txBox="1">
            <a:spLocks noGrp="1"/>
          </p:cNvSpPr>
          <p:nvPr>
            <p:ph type="ftr" idx="11"/>
          </p:nvPr>
        </p:nvSpPr>
        <p:spPr>
          <a:xfrm>
            <a:off x="4070838" y="6356352"/>
            <a:ext cx="2022231"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8" name="Google Shape;48;p86"/>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1pPr>
            <a:lvl2pPr marL="0" marR="0" lvl="1"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2pPr>
            <a:lvl3pPr marL="0" marR="0" lvl="2"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3pPr>
            <a:lvl4pPr marL="0" marR="0" lvl="3"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4pPr>
            <a:lvl5pPr marL="0" marR="0" lvl="4"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5pPr>
            <a:lvl6pPr marL="0" marR="0" lvl="5"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6pPr>
            <a:lvl7pPr marL="0" marR="0" lvl="6"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7pPr>
            <a:lvl8pPr marL="0" marR="0" lvl="7"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8pPr>
            <a:lvl9pPr marL="0" marR="0" lvl="8"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9pPr>
          </a:lstStyle>
          <a:p>
            <a:pPr marL="0" lvl="0" indent="0" algn="r" rtl="0">
              <a:spcBef>
                <a:spcPts val="0"/>
              </a:spcBef>
              <a:spcAft>
                <a:spcPts val="0"/>
              </a:spcAft>
              <a:buNone/>
            </a:pPr>
            <a:fld id="{00000000-1234-1234-1234-123412341234}" type="slidenum">
              <a:rPr lang="en-US"/>
              <a:t>‹#›</a:t>
            </a:fld>
            <a:endParaRPr/>
          </a:p>
        </p:txBody>
      </p:sp>
      <p:cxnSp>
        <p:nvCxnSpPr>
          <p:cNvPr id="49" name="Google Shape;49;p86"/>
          <p:cNvCxnSpPr/>
          <p:nvPr/>
        </p:nvCxnSpPr>
        <p:spPr>
          <a:xfrm>
            <a:off x="681038" y="1087542"/>
            <a:ext cx="8543925" cy="0"/>
          </a:xfrm>
          <a:prstGeom prst="straightConnector1">
            <a:avLst/>
          </a:prstGeom>
          <a:noFill/>
          <a:ln w="25400" cap="flat" cmpd="sng">
            <a:solidFill>
              <a:srgbClr val="D24726"/>
            </a:solidFill>
            <a:prstDash val="solid"/>
            <a:miter lim="800000"/>
            <a:headEnd type="none" w="sm" len="sm"/>
            <a:tailEnd type="none" w="sm" len="sm"/>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1_제목 및 내용">
  <p:cSld name="1_제목 및 내용">
    <p:spTree>
      <p:nvGrpSpPr>
        <p:cNvPr id="1" name="Shape 50"/>
        <p:cNvGrpSpPr/>
        <p:nvPr/>
      </p:nvGrpSpPr>
      <p:grpSpPr>
        <a:xfrm>
          <a:off x="0" y="0"/>
          <a:ext cx="0" cy="0"/>
          <a:chOff x="0" y="0"/>
          <a:chExt cx="0" cy="0"/>
        </a:xfrm>
      </p:grpSpPr>
      <p:sp>
        <p:nvSpPr>
          <p:cNvPr id="51" name="Google Shape;51;p87"/>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87"/>
          <p:cNvSpPr txBox="1">
            <a:spLocks noGrp="1"/>
          </p:cNvSpPr>
          <p:nvPr>
            <p:ph type="body" idx="1"/>
          </p:nvPr>
        </p:nvSpPr>
        <p:spPr>
          <a:xfrm>
            <a:off x="681038" y="1255271"/>
            <a:ext cx="8543925" cy="4921692"/>
          </a:xfrm>
          <a:prstGeom prst="rect">
            <a:avLst/>
          </a:prstGeom>
          <a:solidFill>
            <a:srgbClr val="222A35"/>
          </a:solidFill>
          <a:ln w="9525" cap="flat" cmpd="sng">
            <a:solidFill>
              <a:schemeClr val="accent1"/>
            </a:solidFill>
            <a:prstDash val="solid"/>
            <a:round/>
            <a:headEnd type="none" w="sm" len="sm"/>
            <a:tailEnd type="none" w="sm" len="sm"/>
          </a:ln>
        </p:spPr>
        <p:txBody>
          <a:bodyPr spcFirstLastPara="1" wrap="square" lIns="182875" tIns="45700" rIns="91425" bIns="45700" anchor="ctr" anchorCtr="0">
            <a:normAutofit/>
          </a:bodyPr>
          <a:lstStyle>
            <a:lvl1pPr marL="457200" lvl="0" indent="-317500" algn="l">
              <a:lnSpc>
                <a:spcPct val="100000"/>
              </a:lnSpc>
              <a:spcBef>
                <a:spcPts val="1000"/>
              </a:spcBef>
              <a:spcAft>
                <a:spcPts val="0"/>
              </a:spcAft>
              <a:buClr>
                <a:srgbClr val="569CD6"/>
              </a:buClr>
              <a:buSzPts val="1400"/>
              <a:buAutoNum type="arabicPeriod"/>
              <a:defRPr sz="1400">
                <a:solidFill>
                  <a:srgbClr val="569CD6"/>
                </a:solidFill>
                <a:latin typeface="Consolas"/>
                <a:ea typeface="Consolas"/>
                <a:cs typeface="Consolas"/>
                <a:sym typeface="Consolas"/>
              </a:defRPr>
            </a:lvl1pPr>
            <a:lvl2pPr marL="914400" lvl="1" indent="-406400" algn="l">
              <a:lnSpc>
                <a:spcPct val="100000"/>
              </a:lnSpc>
              <a:spcBef>
                <a:spcPts val="500"/>
              </a:spcBef>
              <a:spcAft>
                <a:spcPts val="0"/>
              </a:spcAft>
              <a:buClr>
                <a:schemeClr val="dk1"/>
              </a:buClr>
              <a:buSzPts val="2800"/>
              <a:buChar char="•"/>
              <a:defRPr/>
            </a:lvl2pPr>
            <a:lvl3pPr marL="1371600" lvl="2" indent="-406400" algn="l">
              <a:lnSpc>
                <a:spcPct val="100000"/>
              </a:lnSpc>
              <a:spcBef>
                <a:spcPts val="500"/>
              </a:spcBef>
              <a:spcAft>
                <a:spcPts val="0"/>
              </a:spcAft>
              <a:buClr>
                <a:schemeClr val="dk1"/>
              </a:buClr>
              <a:buSzPts val="2800"/>
              <a:buChar char="•"/>
              <a:defRPr/>
            </a:lvl3pPr>
            <a:lvl4pPr marL="1828800" lvl="3" indent="-406400" algn="l">
              <a:lnSpc>
                <a:spcPct val="100000"/>
              </a:lnSpc>
              <a:spcBef>
                <a:spcPts val="500"/>
              </a:spcBef>
              <a:spcAft>
                <a:spcPts val="0"/>
              </a:spcAft>
              <a:buClr>
                <a:schemeClr val="dk1"/>
              </a:buClr>
              <a:buSzPts val="2800"/>
              <a:buChar char="•"/>
              <a:defRPr/>
            </a:lvl4pPr>
            <a:lvl5pPr marL="2286000" lvl="4" indent="-406400" algn="l">
              <a:lnSpc>
                <a:spcPct val="100000"/>
              </a:lnSpc>
              <a:spcBef>
                <a:spcPts val="500"/>
              </a:spcBef>
              <a:spcAft>
                <a:spcPts val="0"/>
              </a:spcAft>
              <a:buClr>
                <a:schemeClr val="dk1"/>
              </a:buClr>
              <a:buSzPts val="2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3" name="Google Shape;53;p87"/>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4" name="Google Shape;54;p87"/>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87"/>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1pPr>
            <a:lvl2pPr marL="0" marR="0" lvl="1"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2pPr>
            <a:lvl3pPr marL="0" marR="0" lvl="2"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3pPr>
            <a:lvl4pPr marL="0" marR="0" lvl="3"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4pPr>
            <a:lvl5pPr marL="0" marR="0" lvl="4"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5pPr>
            <a:lvl6pPr marL="0" marR="0" lvl="5"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6pPr>
            <a:lvl7pPr marL="0" marR="0" lvl="6"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7pPr>
            <a:lvl8pPr marL="0" marR="0" lvl="7"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8pPr>
            <a:lvl9pPr marL="0" marR="0" lvl="8"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9pPr>
          </a:lstStyle>
          <a:p>
            <a:pPr marL="0" lvl="0" indent="0" algn="r" rtl="0">
              <a:spcBef>
                <a:spcPts val="0"/>
              </a:spcBef>
              <a:spcAft>
                <a:spcPts val="0"/>
              </a:spcAft>
              <a:buNone/>
            </a:pPr>
            <a:fld id="{00000000-1234-1234-1234-123412341234}" type="slidenum">
              <a:rPr lang="en-US"/>
              <a:t>‹#›</a:t>
            </a:fld>
            <a:endParaRPr/>
          </a:p>
        </p:txBody>
      </p:sp>
      <p:cxnSp>
        <p:nvCxnSpPr>
          <p:cNvPr id="56" name="Google Shape;56;p87"/>
          <p:cNvCxnSpPr/>
          <p:nvPr/>
        </p:nvCxnSpPr>
        <p:spPr>
          <a:xfrm>
            <a:off x="681038" y="1087542"/>
            <a:ext cx="8543925" cy="0"/>
          </a:xfrm>
          <a:prstGeom prst="straightConnector1">
            <a:avLst/>
          </a:prstGeom>
          <a:noFill/>
          <a:ln w="25400" cap="flat" cmpd="sng">
            <a:solidFill>
              <a:srgbClr val="D24726"/>
            </a:solidFill>
            <a:prstDash val="solid"/>
            <a:miter lim="800000"/>
            <a:headEnd type="none" w="sm" len="sm"/>
            <a:tailEnd type="none" w="sm" len="sm"/>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2_콘텐츠 2개" type="twoObj">
  <p:cSld name="TWO_OBJECTS">
    <p:spTree>
      <p:nvGrpSpPr>
        <p:cNvPr id="1" name="Shape 57"/>
        <p:cNvGrpSpPr/>
        <p:nvPr/>
      </p:nvGrpSpPr>
      <p:grpSpPr>
        <a:xfrm>
          <a:off x="0" y="0"/>
          <a:ext cx="0" cy="0"/>
          <a:chOff x="0" y="0"/>
          <a:chExt cx="0" cy="0"/>
        </a:xfrm>
      </p:grpSpPr>
      <p:sp>
        <p:nvSpPr>
          <p:cNvPr id="58" name="Google Shape;58;p88"/>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88"/>
          <p:cNvSpPr txBox="1">
            <a:spLocks noGrp="1"/>
          </p:cNvSpPr>
          <p:nvPr>
            <p:ph type="body" idx="1"/>
          </p:nvPr>
        </p:nvSpPr>
        <p:spPr>
          <a:xfrm>
            <a:off x="681038" y="1151169"/>
            <a:ext cx="8543924" cy="1060184"/>
          </a:xfrm>
          <a:prstGeom prst="rect">
            <a:avLst/>
          </a:prstGeom>
          <a:noFill/>
          <a:ln>
            <a:noFill/>
          </a:ln>
        </p:spPr>
        <p:txBody>
          <a:bodyPr spcFirstLastPara="1" wrap="square" lIns="91425" tIns="45700" rIns="91425" bIns="45700" anchor="t" anchorCtr="0">
            <a:normAutofit/>
          </a:bodyPr>
          <a:lstStyle>
            <a:lvl1pPr marL="457200" lvl="0" indent="-406400" algn="l">
              <a:lnSpc>
                <a:spcPct val="100000"/>
              </a:lnSpc>
              <a:spcBef>
                <a:spcPts val="1000"/>
              </a:spcBef>
              <a:spcAft>
                <a:spcPts val="0"/>
              </a:spcAft>
              <a:buClr>
                <a:schemeClr val="dk1"/>
              </a:buClr>
              <a:buSzPts val="2800"/>
              <a:buAutoNum type="arabicPeriod"/>
              <a:defRPr/>
            </a:lvl1pPr>
            <a:lvl2pPr marL="914400" lvl="1" indent="-342900" algn="l">
              <a:lnSpc>
                <a:spcPct val="100000"/>
              </a:lnSpc>
              <a:spcBef>
                <a:spcPts val="500"/>
              </a:spcBef>
              <a:spcAft>
                <a:spcPts val="0"/>
              </a:spcAft>
              <a:buClr>
                <a:schemeClr val="dk1"/>
              </a:buClr>
              <a:buSzPts val="1800"/>
              <a:buChar char="•"/>
              <a:defRPr/>
            </a:lvl2pPr>
            <a:lvl3pPr marL="1371600" lvl="2" indent="-342900" algn="l">
              <a:lnSpc>
                <a:spcPct val="100000"/>
              </a:lnSpc>
              <a:spcBef>
                <a:spcPts val="500"/>
              </a:spcBef>
              <a:spcAft>
                <a:spcPts val="0"/>
              </a:spcAft>
              <a:buClr>
                <a:schemeClr val="dk1"/>
              </a:buClr>
              <a:buSzPts val="1800"/>
              <a:buChar char="•"/>
              <a:defRPr/>
            </a:lvl3pPr>
            <a:lvl4pPr marL="1828800" lvl="3" indent="-342900" algn="l">
              <a:lnSpc>
                <a:spcPct val="100000"/>
              </a:lnSpc>
              <a:spcBef>
                <a:spcPts val="500"/>
              </a:spcBef>
              <a:spcAft>
                <a:spcPts val="0"/>
              </a:spcAft>
              <a:buClr>
                <a:schemeClr val="dk1"/>
              </a:buClr>
              <a:buSzPts val="1800"/>
              <a:buChar char="•"/>
              <a:defRPr/>
            </a:lvl4pPr>
            <a:lvl5pPr marL="2286000" lvl="4" indent="-342900" algn="l">
              <a:lnSpc>
                <a:spcPct val="10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0" name="Google Shape;60;p88"/>
          <p:cNvSpPr txBox="1">
            <a:spLocks noGrp="1"/>
          </p:cNvSpPr>
          <p:nvPr>
            <p:ph type="body" idx="2"/>
          </p:nvPr>
        </p:nvSpPr>
        <p:spPr>
          <a:xfrm>
            <a:off x="681038" y="2321634"/>
            <a:ext cx="8543925" cy="3892551"/>
          </a:xfrm>
          <a:prstGeom prst="rect">
            <a:avLst/>
          </a:prstGeom>
          <a:solidFill>
            <a:srgbClr val="222A35"/>
          </a:solidFill>
          <a:ln w="9525" cap="flat" cmpd="sng">
            <a:solidFill>
              <a:schemeClr val="accent1"/>
            </a:solidFill>
            <a:prstDash val="solid"/>
            <a:round/>
            <a:headEnd type="none" w="sm" len="sm"/>
            <a:tailEnd type="none" w="sm" len="sm"/>
          </a:ln>
        </p:spPr>
        <p:txBody>
          <a:bodyPr spcFirstLastPara="1" wrap="square" lIns="182875" tIns="45700" rIns="91425" bIns="45700" anchor="ctr" anchorCtr="0">
            <a:normAutofit/>
          </a:bodyPr>
          <a:lstStyle>
            <a:lvl1pPr marL="457200" lvl="0" indent="-317500" algn="l">
              <a:lnSpc>
                <a:spcPct val="100000"/>
              </a:lnSpc>
              <a:spcBef>
                <a:spcPts val="1000"/>
              </a:spcBef>
              <a:spcAft>
                <a:spcPts val="0"/>
              </a:spcAft>
              <a:buClr>
                <a:srgbClr val="569CD6"/>
              </a:buClr>
              <a:buSzPts val="1400"/>
              <a:buAutoNum type="arabicPeriod"/>
              <a:defRPr sz="1400">
                <a:solidFill>
                  <a:srgbClr val="569CD6"/>
                </a:solidFill>
                <a:latin typeface="Consolas"/>
                <a:ea typeface="Consolas"/>
                <a:cs typeface="Consolas"/>
                <a:sym typeface="Consolas"/>
              </a:defRPr>
            </a:lvl1pPr>
            <a:lvl2pPr marL="914400" lvl="1" indent="-406400" algn="l">
              <a:lnSpc>
                <a:spcPct val="100000"/>
              </a:lnSpc>
              <a:spcBef>
                <a:spcPts val="500"/>
              </a:spcBef>
              <a:spcAft>
                <a:spcPts val="0"/>
              </a:spcAft>
              <a:buClr>
                <a:schemeClr val="dk1"/>
              </a:buClr>
              <a:buSzPts val="2800"/>
              <a:buChar char="•"/>
              <a:defRPr/>
            </a:lvl2pPr>
            <a:lvl3pPr marL="1371600" lvl="2" indent="-406400" algn="l">
              <a:lnSpc>
                <a:spcPct val="100000"/>
              </a:lnSpc>
              <a:spcBef>
                <a:spcPts val="500"/>
              </a:spcBef>
              <a:spcAft>
                <a:spcPts val="0"/>
              </a:spcAft>
              <a:buClr>
                <a:schemeClr val="dk1"/>
              </a:buClr>
              <a:buSzPts val="2800"/>
              <a:buChar char="•"/>
              <a:defRPr/>
            </a:lvl3pPr>
            <a:lvl4pPr marL="1828800" lvl="3" indent="-406400" algn="l">
              <a:lnSpc>
                <a:spcPct val="100000"/>
              </a:lnSpc>
              <a:spcBef>
                <a:spcPts val="500"/>
              </a:spcBef>
              <a:spcAft>
                <a:spcPts val="0"/>
              </a:spcAft>
              <a:buClr>
                <a:schemeClr val="dk1"/>
              </a:buClr>
              <a:buSzPts val="2800"/>
              <a:buChar char="•"/>
              <a:defRPr/>
            </a:lvl4pPr>
            <a:lvl5pPr marL="2286000" lvl="4" indent="-406400" algn="l">
              <a:lnSpc>
                <a:spcPct val="100000"/>
              </a:lnSpc>
              <a:spcBef>
                <a:spcPts val="500"/>
              </a:spcBef>
              <a:spcAft>
                <a:spcPts val="0"/>
              </a:spcAft>
              <a:buClr>
                <a:schemeClr val="dk1"/>
              </a:buClr>
              <a:buSzPts val="2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1" name="Google Shape;61;p88"/>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88"/>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88"/>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1pPr>
            <a:lvl2pPr marL="0" marR="0" lvl="1"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2pPr>
            <a:lvl3pPr marL="0" marR="0" lvl="2"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3pPr>
            <a:lvl4pPr marL="0" marR="0" lvl="3"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4pPr>
            <a:lvl5pPr marL="0" marR="0" lvl="4"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5pPr>
            <a:lvl6pPr marL="0" marR="0" lvl="5"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6pPr>
            <a:lvl7pPr marL="0" marR="0" lvl="6"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7pPr>
            <a:lvl8pPr marL="0" marR="0" lvl="7"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8pPr>
            <a:lvl9pPr marL="0" marR="0" lvl="8"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9pPr>
          </a:lstStyle>
          <a:p>
            <a:pPr marL="0" lvl="0" indent="0" algn="r" rtl="0">
              <a:spcBef>
                <a:spcPts val="0"/>
              </a:spcBef>
              <a:spcAft>
                <a:spcPts val="0"/>
              </a:spcAft>
              <a:buNone/>
            </a:pPr>
            <a:fld id="{00000000-1234-1234-1234-123412341234}" type="slidenum">
              <a:rPr lang="en-US"/>
              <a:t>‹#›</a:t>
            </a:fld>
            <a:endParaRPr/>
          </a:p>
        </p:txBody>
      </p:sp>
      <p:cxnSp>
        <p:nvCxnSpPr>
          <p:cNvPr id="64" name="Google Shape;64;p88"/>
          <p:cNvCxnSpPr/>
          <p:nvPr/>
        </p:nvCxnSpPr>
        <p:spPr>
          <a:xfrm>
            <a:off x="681038" y="1087542"/>
            <a:ext cx="8543925" cy="0"/>
          </a:xfrm>
          <a:prstGeom prst="straightConnector1">
            <a:avLst/>
          </a:prstGeom>
          <a:noFill/>
          <a:ln w="25400" cap="flat" cmpd="sng">
            <a:solidFill>
              <a:srgbClr val="D24726"/>
            </a:solidFill>
            <a:prstDash val="solid"/>
            <a:miter lim="800000"/>
            <a:headEnd type="none" w="sm" len="sm"/>
            <a:tailEnd type="none" w="sm" len="sm"/>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콘텐츠 2개">
  <p:cSld name="콘텐츠 2개">
    <p:spTree>
      <p:nvGrpSpPr>
        <p:cNvPr id="1" name="Shape 65"/>
        <p:cNvGrpSpPr/>
        <p:nvPr/>
      </p:nvGrpSpPr>
      <p:grpSpPr>
        <a:xfrm>
          <a:off x="0" y="0"/>
          <a:ext cx="0" cy="0"/>
          <a:chOff x="0" y="0"/>
          <a:chExt cx="0" cy="0"/>
        </a:xfrm>
      </p:grpSpPr>
      <p:sp>
        <p:nvSpPr>
          <p:cNvPr id="66" name="Google Shape;66;p89"/>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89"/>
          <p:cNvSpPr txBox="1">
            <a:spLocks noGrp="1"/>
          </p:cNvSpPr>
          <p:nvPr>
            <p:ph type="body" idx="1"/>
          </p:nvPr>
        </p:nvSpPr>
        <p:spPr>
          <a:xfrm>
            <a:off x="681038" y="1087542"/>
            <a:ext cx="4210050" cy="5089421"/>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1000"/>
              </a:spcBef>
              <a:spcAft>
                <a:spcPts val="0"/>
              </a:spcAft>
              <a:buClr>
                <a:schemeClr val="dk1"/>
              </a:buClr>
              <a:buSzPts val="1800"/>
              <a:buAutoNum type="arabicPeriod"/>
              <a:defRPr/>
            </a:lvl1pPr>
            <a:lvl2pPr marL="914400" lvl="1" indent="-342900" algn="l">
              <a:lnSpc>
                <a:spcPct val="100000"/>
              </a:lnSpc>
              <a:spcBef>
                <a:spcPts val="500"/>
              </a:spcBef>
              <a:spcAft>
                <a:spcPts val="0"/>
              </a:spcAft>
              <a:buClr>
                <a:schemeClr val="dk1"/>
              </a:buClr>
              <a:buSzPts val="1800"/>
              <a:buChar char="•"/>
              <a:defRPr/>
            </a:lvl2pPr>
            <a:lvl3pPr marL="1371600" lvl="2" indent="-342900" algn="l">
              <a:lnSpc>
                <a:spcPct val="100000"/>
              </a:lnSpc>
              <a:spcBef>
                <a:spcPts val="500"/>
              </a:spcBef>
              <a:spcAft>
                <a:spcPts val="0"/>
              </a:spcAft>
              <a:buClr>
                <a:schemeClr val="dk1"/>
              </a:buClr>
              <a:buSzPts val="1800"/>
              <a:buChar char="•"/>
              <a:defRPr/>
            </a:lvl3pPr>
            <a:lvl4pPr marL="1828800" lvl="3" indent="-342900" algn="l">
              <a:lnSpc>
                <a:spcPct val="100000"/>
              </a:lnSpc>
              <a:spcBef>
                <a:spcPts val="500"/>
              </a:spcBef>
              <a:spcAft>
                <a:spcPts val="0"/>
              </a:spcAft>
              <a:buClr>
                <a:schemeClr val="dk1"/>
              </a:buClr>
              <a:buSzPts val="1800"/>
              <a:buChar char="•"/>
              <a:defRPr/>
            </a:lvl4pPr>
            <a:lvl5pPr marL="2286000" lvl="4" indent="-342900" algn="l">
              <a:lnSpc>
                <a:spcPct val="10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8" name="Google Shape;68;p89"/>
          <p:cNvSpPr txBox="1">
            <a:spLocks noGrp="1"/>
          </p:cNvSpPr>
          <p:nvPr>
            <p:ph type="body" idx="2"/>
          </p:nvPr>
        </p:nvSpPr>
        <p:spPr>
          <a:xfrm>
            <a:off x="5014913" y="1087542"/>
            <a:ext cx="4210050" cy="5089421"/>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1000"/>
              </a:spcBef>
              <a:spcAft>
                <a:spcPts val="0"/>
              </a:spcAft>
              <a:buClr>
                <a:schemeClr val="dk1"/>
              </a:buClr>
              <a:buSzPts val="1800"/>
              <a:buAutoNum type="arabicPeriod"/>
              <a:defRPr/>
            </a:lvl1pPr>
            <a:lvl2pPr marL="914400" lvl="1" indent="-342900" algn="l">
              <a:lnSpc>
                <a:spcPct val="100000"/>
              </a:lnSpc>
              <a:spcBef>
                <a:spcPts val="500"/>
              </a:spcBef>
              <a:spcAft>
                <a:spcPts val="0"/>
              </a:spcAft>
              <a:buClr>
                <a:schemeClr val="dk1"/>
              </a:buClr>
              <a:buSzPts val="1800"/>
              <a:buChar char="•"/>
              <a:defRPr/>
            </a:lvl2pPr>
            <a:lvl3pPr marL="1371600" lvl="2" indent="-342900" algn="l">
              <a:lnSpc>
                <a:spcPct val="100000"/>
              </a:lnSpc>
              <a:spcBef>
                <a:spcPts val="500"/>
              </a:spcBef>
              <a:spcAft>
                <a:spcPts val="0"/>
              </a:spcAft>
              <a:buClr>
                <a:schemeClr val="dk1"/>
              </a:buClr>
              <a:buSzPts val="1800"/>
              <a:buChar char="•"/>
              <a:defRPr/>
            </a:lvl3pPr>
            <a:lvl4pPr marL="1828800" lvl="3" indent="-342900" algn="l">
              <a:lnSpc>
                <a:spcPct val="100000"/>
              </a:lnSpc>
              <a:spcBef>
                <a:spcPts val="500"/>
              </a:spcBef>
              <a:spcAft>
                <a:spcPts val="0"/>
              </a:spcAft>
              <a:buClr>
                <a:schemeClr val="dk1"/>
              </a:buClr>
              <a:buSzPts val="1800"/>
              <a:buChar char="•"/>
              <a:defRPr/>
            </a:lvl4pPr>
            <a:lvl5pPr marL="2286000" lvl="4" indent="-342900" algn="l">
              <a:lnSpc>
                <a:spcPct val="10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9" name="Google Shape;69;p89"/>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89"/>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 name="Google Shape;71;p89"/>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1pPr>
            <a:lvl2pPr marL="0" marR="0" lvl="1"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2pPr>
            <a:lvl3pPr marL="0" marR="0" lvl="2"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3pPr>
            <a:lvl4pPr marL="0" marR="0" lvl="3"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4pPr>
            <a:lvl5pPr marL="0" marR="0" lvl="4"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5pPr>
            <a:lvl6pPr marL="0" marR="0" lvl="5"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6pPr>
            <a:lvl7pPr marL="0" marR="0" lvl="6"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7pPr>
            <a:lvl8pPr marL="0" marR="0" lvl="7"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8pPr>
            <a:lvl9pPr marL="0" marR="0" lvl="8"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9pPr>
          </a:lstStyle>
          <a:p>
            <a:pPr marL="0" lvl="0" indent="0" algn="r" rtl="0">
              <a:spcBef>
                <a:spcPts val="0"/>
              </a:spcBef>
              <a:spcAft>
                <a:spcPts val="0"/>
              </a:spcAft>
              <a:buNone/>
            </a:pPr>
            <a:fld id="{00000000-1234-1234-1234-123412341234}" type="slidenum">
              <a:rPr lang="en-US"/>
              <a:t>‹#›</a:t>
            </a:fld>
            <a:endParaRPr/>
          </a:p>
        </p:txBody>
      </p:sp>
      <p:cxnSp>
        <p:nvCxnSpPr>
          <p:cNvPr id="72" name="Google Shape;72;p89"/>
          <p:cNvCxnSpPr/>
          <p:nvPr/>
        </p:nvCxnSpPr>
        <p:spPr>
          <a:xfrm>
            <a:off x="681038" y="1087542"/>
            <a:ext cx="8543925" cy="0"/>
          </a:xfrm>
          <a:prstGeom prst="straightConnector1">
            <a:avLst/>
          </a:prstGeom>
          <a:noFill/>
          <a:ln w="25400" cap="flat" cmpd="sng">
            <a:solidFill>
              <a:srgbClr val="D24726"/>
            </a:solidFill>
            <a:prstDash val="solid"/>
            <a:miter lim="800000"/>
            <a:headEnd type="none" w="sm" len="sm"/>
            <a:tailEnd type="none" w="sm" len="sm"/>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1_콘텐츠 2개">
  <p:cSld name="1_콘텐츠 2개">
    <p:spTree>
      <p:nvGrpSpPr>
        <p:cNvPr id="1" name="Shape 73"/>
        <p:cNvGrpSpPr/>
        <p:nvPr/>
      </p:nvGrpSpPr>
      <p:grpSpPr>
        <a:xfrm>
          <a:off x="0" y="0"/>
          <a:ext cx="0" cy="0"/>
          <a:chOff x="0" y="0"/>
          <a:chExt cx="0" cy="0"/>
        </a:xfrm>
      </p:grpSpPr>
      <p:sp>
        <p:nvSpPr>
          <p:cNvPr id="74" name="Google Shape;74;p90"/>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5" name="Google Shape;75;p90"/>
          <p:cNvSpPr txBox="1">
            <a:spLocks noGrp="1"/>
          </p:cNvSpPr>
          <p:nvPr>
            <p:ph type="body" idx="1"/>
          </p:nvPr>
        </p:nvSpPr>
        <p:spPr>
          <a:xfrm>
            <a:off x="681038" y="1151168"/>
            <a:ext cx="4210050" cy="5025795"/>
          </a:xfrm>
          <a:prstGeom prst="rect">
            <a:avLst/>
          </a:prstGeom>
          <a:noFill/>
          <a:ln>
            <a:noFill/>
          </a:ln>
        </p:spPr>
        <p:txBody>
          <a:bodyPr spcFirstLastPara="1" wrap="square" lIns="91425" tIns="45700" rIns="91425" bIns="45700" anchor="t" anchorCtr="0">
            <a:normAutofit/>
          </a:bodyPr>
          <a:lstStyle>
            <a:lvl1pPr marL="457200" lvl="0" indent="-406400" algn="l">
              <a:lnSpc>
                <a:spcPct val="100000"/>
              </a:lnSpc>
              <a:spcBef>
                <a:spcPts val="1000"/>
              </a:spcBef>
              <a:spcAft>
                <a:spcPts val="0"/>
              </a:spcAft>
              <a:buClr>
                <a:schemeClr val="dk1"/>
              </a:buClr>
              <a:buSzPts val="2800"/>
              <a:buAutoNum type="arabicPeriod"/>
              <a:defRPr/>
            </a:lvl1pPr>
            <a:lvl2pPr marL="914400" lvl="1" indent="-342900" algn="l">
              <a:lnSpc>
                <a:spcPct val="100000"/>
              </a:lnSpc>
              <a:spcBef>
                <a:spcPts val="500"/>
              </a:spcBef>
              <a:spcAft>
                <a:spcPts val="0"/>
              </a:spcAft>
              <a:buClr>
                <a:schemeClr val="dk1"/>
              </a:buClr>
              <a:buSzPts val="1800"/>
              <a:buChar char="•"/>
              <a:defRPr/>
            </a:lvl2pPr>
            <a:lvl3pPr marL="1371600" lvl="2" indent="-342900" algn="l">
              <a:lnSpc>
                <a:spcPct val="100000"/>
              </a:lnSpc>
              <a:spcBef>
                <a:spcPts val="500"/>
              </a:spcBef>
              <a:spcAft>
                <a:spcPts val="0"/>
              </a:spcAft>
              <a:buClr>
                <a:schemeClr val="dk1"/>
              </a:buClr>
              <a:buSzPts val="1800"/>
              <a:buChar char="•"/>
              <a:defRPr/>
            </a:lvl3pPr>
            <a:lvl4pPr marL="1828800" lvl="3" indent="-342900" algn="l">
              <a:lnSpc>
                <a:spcPct val="100000"/>
              </a:lnSpc>
              <a:spcBef>
                <a:spcPts val="500"/>
              </a:spcBef>
              <a:spcAft>
                <a:spcPts val="0"/>
              </a:spcAft>
              <a:buClr>
                <a:schemeClr val="dk1"/>
              </a:buClr>
              <a:buSzPts val="1800"/>
              <a:buChar char="•"/>
              <a:defRPr/>
            </a:lvl4pPr>
            <a:lvl5pPr marL="2286000" lvl="4" indent="-342900" algn="l">
              <a:lnSpc>
                <a:spcPct val="10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6" name="Google Shape;76;p90"/>
          <p:cNvSpPr txBox="1">
            <a:spLocks noGrp="1"/>
          </p:cNvSpPr>
          <p:nvPr>
            <p:ph type="body" idx="2"/>
          </p:nvPr>
        </p:nvSpPr>
        <p:spPr>
          <a:xfrm>
            <a:off x="5014913" y="1151168"/>
            <a:ext cx="4210050" cy="5025795"/>
          </a:xfrm>
          <a:prstGeom prst="rect">
            <a:avLst/>
          </a:prstGeom>
          <a:solidFill>
            <a:srgbClr val="222A35"/>
          </a:solidFill>
          <a:ln w="9525" cap="flat" cmpd="sng">
            <a:solidFill>
              <a:schemeClr val="accent1"/>
            </a:solidFill>
            <a:prstDash val="solid"/>
            <a:round/>
            <a:headEnd type="none" w="sm" len="sm"/>
            <a:tailEnd type="none" w="sm" len="sm"/>
          </a:ln>
        </p:spPr>
        <p:txBody>
          <a:bodyPr spcFirstLastPara="1" wrap="square" lIns="182875" tIns="45700" rIns="91425" bIns="45700" anchor="ctr" anchorCtr="0">
            <a:normAutofit/>
          </a:bodyPr>
          <a:lstStyle>
            <a:lvl1pPr marL="457200" lvl="0" indent="-317500" algn="l">
              <a:lnSpc>
                <a:spcPct val="100000"/>
              </a:lnSpc>
              <a:spcBef>
                <a:spcPts val="1000"/>
              </a:spcBef>
              <a:spcAft>
                <a:spcPts val="0"/>
              </a:spcAft>
              <a:buClr>
                <a:srgbClr val="569CD6"/>
              </a:buClr>
              <a:buSzPts val="1400"/>
              <a:buAutoNum type="arabicPeriod"/>
              <a:defRPr sz="1400">
                <a:solidFill>
                  <a:srgbClr val="569CD6"/>
                </a:solidFill>
                <a:latin typeface="Consolas"/>
                <a:ea typeface="Consolas"/>
                <a:cs typeface="Consolas"/>
                <a:sym typeface="Consolas"/>
              </a:defRPr>
            </a:lvl1pPr>
            <a:lvl2pPr marL="914400" lvl="1" indent="-406400" algn="l">
              <a:lnSpc>
                <a:spcPct val="100000"/>
              </a:lnSpc>
              <a:spcBef>
                <a:spcPts val="500"/>
              </a:spcBef>
              <a:spcAft>
                <a:spcPts val="0"/>
              </a:spcAft>
              <a:buClr>
                <a:schemeClr val="dk1"/>
              </a:buClr>
              <a:buSzPts val="2800"/>
              <a:buChar char="•"/>
              <a:defRPr/>
            </a:lvl2pPr>
            <a:lvl3pPr marL="1371600" lvl="2" indent="-406400" algn="l">
              <a:lnSpc>
                <a:spcPct val="100000"/>
              </a:lnSpc>
              <a:spcBef>
                <a:spcPts val="500"/>
              </a:spcBef>
              <a:spcAft>
                <a:spcPts val="0"/>
              </a:spcAft>
              <a:buClr>
                <a:schemeClr val="dk1"/>
              </a:buClr>
              <a:buSzPts val="2800"/>
              <a:buChar char="•"/>
              <a:defRPr/>
            </a:lvl3pPr>
            <a:lvl4pPr marL="1828800" lvl="3" indent="-406400" algn="l">
              <a:lnSpc>
                <a:spcPct val="100000"/>
              </a:lnSpc>
              <a:spcBef>
                <a:spcPts val="500"/>
              </a:spcBef>
              <a:spcAft>
                <a:spcPts val="0"/>
              </a:spcAft>
              <a:buClr>
                <a:schemeClr val="dk1"/>
              </a:buClr>
              <a:buSzPts val="2800"/>
              <a:buChar char="•"/>
              <a:defRPr/>
            </a:lvl4pPr>
            <a:lvl5pPr marL="2286000" lvl="4" indent="-406400" algn="l">
              <a:lnSpc>
                <a:spcPct val="100000"/>
              </a:lnSpc>
              <a:spcBef>
                <a:spcPts val="500"/>
              </a:spcBef>
              <a:spcAft>
                <a:spcPts val="0"/>
              </a:spcAft>
              <a:buClr>
                <a:schemeClr val="dk1"/>
              </a:buClr>
              <a:buSzPts val="2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7" name="Google Shape;77;p90"/>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8" name="Google Shape;78;p90"/>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9" name="Google Shape;79;p90"/>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1pPr>
            <a:lvl2pPr marL="0" marR="0" lvl="1"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2pPr>
            <a:lvl3pPr marL="0" marR="0" lvl="2"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3pPr>
            <a:lvl4pPr marL="0" marR="0" lvl="3"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4pPr>
            <a:lvl5pPr marL="0" marR="0" lvl="4"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5pPr>
            <a:lvl6pPr marL="0" marR="0" lvl="5"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6pPr>
            <a:lvl7pPr marL="0" marR="0" lvl="6"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7pPr>
            <a:lvl8pPr marL="0" marR="0" lvl="7"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8pPr>
            <a:lvl9pPr marL="0" marR="0" lvl="8"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9pPr>
          </a:lstStyle>
          <a:p>
            <a:pPr marL="0" lvl="0" indent="0" algn="r" rtl="0">
              <a:spcBef>
                <a:spcPts val="0"/>
              </a:spcBef>
              <a:spcAft>
                <a:spcPts val="0"/>
              </a:spcAft>
              <a:buNone/>
            </a:pPr>
            <a:fld id="{00000000-1234-1234-1234-123412341234}" type="slidenum">
              <a:rPr lang="en-US"/>
              <a:t>‹#›</a:t>
            </a:fld>
            <a:endParaRPr/>
          </a:p>
        </p:txBody>
      </p:sp>
      <p:cxnSp>
        <p:nvCxnSpPr>
          <p:cNvPr id="80" name="Google Shape;80;p90"/>
          <p:cNvCxnSpPr/>
          <p:nvPr/>
        </p:nvCxnSpPr>
        <p:spPr>
          <a:xfrm>
            <a:off x="681038" y="1087542"/>
            <a:ext cx="8543925" cy="0"/>
          </a:xfrm>
          <a:prstGeom prst="straightConnector1">
            <a:avLst/>
          </a:prstGeom>
          <a:noFill/>
          <a:ln w="25400" cap="flat" cmpd="sng">
            <a:solidFill>
              <a:srgbClr val="D24726"/>
            </a:solidFill>
            <a:prstDash val="solid"/>
            <a:miter lim="800000"/>
            <a:headEnd type="none" w="sm" len="sm"/>
            <a:tailEnd type="none" w="sm" len="sm"/>
          </a:ln>
        </p:spPr>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81"/>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Times New Roman"/>
              <a:buNone/>
              <a:defRPr sz="4400" b="1" i="0" u="none" strike="noStrike" cap="none">
                <a:solidFill>
                  <a:schemeClr val="dk1"/>
                </a:solidFill>
                <a:latin typeface="Times New Roman"/>
                <a:ea typeface="Times New Roman"/>
                <a:cs typeface="Times New Roman"/>
                <a:sym typeface="Times New Roman"/>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81"/>
          <p:cNvSpPr txBox="1">
            <a:spLocks noGrp="1"/>
          </p:cNvSpPr>
          <p:nvPr>
            <p:ph type="body" idx="1"/>
          </p:nvPr>
        </p:nvSpPr>
        <p:spPr>
          <a:xfrm>
            <a:off x="681038" y="1255271"/>
            <a:ext cx="8543925" cy="4921692"/>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100000"/>
              </a:lnSpc>
              <a:spcBef>
                <a:spcPts val="1000"/>
              </a:spcBef>
              <a:spcAft>
                <a:spcPts val="0"/>
              </a:spcAft>
              <a:buClr>
                <a:schemeClr val="dk1"/>
              </a:buClr>
              <a:buSzPts val="2800"/>
              <a:buFont typeface="Calibri"/>
              <a:buAutoNum type="arabicPeriod"/>
              <a:defRPr sz="2800" b="0" i="0" u="none" strike="noStrike" cap="none">
                <a:solidFill>
                  <a:schemeClr val="dk1"/>
                </a:solidFill>
                <a:latin typeface="Times New Roman"/>
                <a:ea typeface="Times New Roman"/>
                <a:cs typeface="Times New Roman"/>
                <a:sym typeface="Times New Roman"/>
              </a:defRPr>
            </a:lvl1pPr>
            <a:lvl2pPr marL="914400" marR="0" lvl="1" indent="-406400" algn="l" rtl="0">
              <a:lnSpc>
                <a:spcPct val="100000"/>
              </a:lnSpc>
              <a:spcBef>
                <a:spcPts val="500"/>
              </a:spcBef>
              <a:spcAft>
                <a:spcPts val="0"/>
              </a:spcAft>
              <a:buClr>
                <a:schemeClr val="dk1"/>
              </a:buClr>
              <a:buSzPts val="2800"/>
              <a:buFont typeface="Arial"/>
              <a:buChar char="•"/>
              <a:defRPr sz="2800" b="0" i="0" u="none" strike="noStrike" cap="none">
                <a:solidFill>
                  <a:schemeClr val="dk1"/>
                </a:solidFill>
                <a:latin typeface="Times New Roman"/>
                <a:ea typeface="Times New Roman"/>
                <a:cs typeface="Times New Roman"/>
                <a:sym typeface="Times New Roman"/>
              </a:defRPr>
            </a:lvl2pPr>
            <a:lvl3pPr marL="1371600" marR="0" lvl="2" indent="-406400" algn="l" rtl="0">
              <a:lnSpc>
                <a:spcPct val="100000"/>
              </a:lnSpc>
              <a:spcBef>
                <a:spcPts val="500"/>
              </a:spcBef>
              <a:spcAft>
                <a:spcPts val="0"/>
              </a:spcAft>
              <a:buClr>
                <a:schemeClr val="dk1"/>
              </a:buClr>
              <a:buSzPts val="2800"/>
              <a:buFont typeface="Arial"/>
              <a:buChar char="•"/>
              <a:defRPr sz="2800" b="0" i="0" u="none" strike="noStrike" cap="none">
                <a:solidFill>
                  <a:schemeClr val="dk1"/>
                </a:solidFill>
                <a:latin typeface="Times New Roman"/>
                <a:ea typeface="Times New Roman"/>
                <a:cs typeface="Times New Roman"/>
                <a:sym typeface="Times New Roman"/>
              </a:defRPr>
            </a:lvl3pPr>
            <a:lvl4pPr marL="1828800" marR="0" lvl="3" indent="-406400" algn="l" rtl="0">
              <a:lnSpc>
                <a:spcPct val="100000"/>
              </a:lnSpc>
              <a:spcBef>
                <a:spcPts val="500"/>
              </a:spcBef>
              <a:spcAft>
                <a:spcPts val="0"/>
              </a:spcAft>
              <a:buClr>
                <a:schemeClr val="dk1"/>
              </a:buClr>
              <a:buSzPts val="2800"/>
              <a:buFont typeface="Arial"/>
              <a:buChar char="•"/>
              <a:defRPr sz="2800" b="0" i="0" u="none" strike="noStrike" cap="none">
                <a:solidFill>
                  <a:schemeClr val="dk1"/>
                </a:solidFill>
                <a:latin typeface="Times New Roman"/>
                <a:ea typeface="Times New Roman"/>
                <a:cs typeface="Times New Roman"/>
                <a:sym typeface="Times New Roman"/>
              </a:defRPr>
            </a:lvl4pPr>
            <a:lvl5pPr marL="2286000" marR="0" lvl="4" indent="-406400" algn="l" rtl="0">
              <a:lnSpc>
                <a:spcPct val="100000"/>
              </a:lnSpc>
              <a:spcBef>
                <a:spcPts val="500"/>
              </a:spcBef>
              <a:spcAft>
                <a:spcPts val="0"/>
              </a:spcAft>
              <a:buClr>
                <a:schemeClr val="dk1"/>
              </a:buClr>
              <a:buSzPts val="2800"/>
              <a:buFont typeface="Arial"/>
              <a:buChar char="•"/>
              <a:defRPr sz="2800" b="0" i="0" u="none" strike="noStrike" cap="none">
                <a:solidFill>
                  <a:schemeClr val="dk1"/>
                </a:solidFill>
                <a:latin typeface="Times New Roman"/>
                <a:ea typeface="Times New Roman"/>
                <a:cs typeface="Times New Roman"/>
                <a:sym typeface="Times New Roman"/>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81"/>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1" i="0" u="none" strike="noStrike" cap="none">
                <a:solidFill>
                  <a:srgbClr val="888888"/>
                </a:solidFill>
                <a:latin typeface="Malgun Gothic"/>
                <a:ea typeface="Malgun Gothic"/>
                <a:cs typeface="Malgun Gothic"/>
                <a:sym typeface="Malgun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81"/>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1" i="0" u="none" strike="noStrike" cap="none">
                <a:solidFill>
                  <a:srgbClr val="888888"/>
                </a:solidFill>
                <a:latin typeface="Malgun Gothic"/>
                <a:ea typeface="Malgun Gothic"/>
                <a:cs typeface="Malgun Gothic"/>
                <a:sym typeface="Malgun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81"/>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1pPr>
            <a:lvl2pPr marL="0" marR="0" lvl="1" indent="0" algn="r" rtl="0">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2pPr>
            <a:lvl3pPr marL="0" marR="0" lvl="2" indent="0" algn="r" rtl="0">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3pPr>
            <a:lvl4pPr marL="0" marR="0" lvl="3" indent="0" algn="r" rtl="0">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4pPr>
            <a:lvl5pPr marL="0" marR="0" lvl="4" indent="0" algn="r" rtl="0">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5pPr>
            <a:lvl6pPr marL="0" marR="0" lvl="5" indent="0" algn="r" rtl="0">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6pPr>
            <a:lvl7pPr marL="0" marR="0" lvl="6" indent="0" algn="r" rtl="0">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7pPr>
            <a:lvl8pPr marL="0" marR="0" lvl="7" indent="0" algn="r" rtl="0">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8pPr>
            <a:lvl9pPr marL="0" marR="0" lvl="8" indent="0" algn="r" rtl="0">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11.jpg"/></Relationships>
</file>

<file path=ppt/slides/_rels/slide12.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3.xml"/><Relationship Id="rId5" Type="http://schemas.openxmlformats.org/officeDocument/2006/relationships/image" Target="../media/image17.png"/><Relationship Id="rId4" Type="http://schemas.openxmlformats.org/officeDocument/2006/relationships/hyperlink" Target="https://www.frsky-rc.com/product/taranis-x9d-plus-2/"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hyperlink" Target="https://www.banggood.com/ko/New-Upgraded-V2_0-3DR-Radio-Telemetry-433MHZ-915MHZ-Data-Transmission-Module-For-APM-Pixhawk-PX4-p-1304758.html?ID=510651&amp;cur_warehouse=CN"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hyperlink" Target="https://github.com/emlid/hardware/blob/master/VibroNavio2top_rev_A.STL" TargetMode="External"/><Relationship Id="rId7" Type="http://schemas.openxmlformats.org/officeDocument/2006/relationships/image" Target="../media/image28.png"/><Relationship Id="rId2" Type="http://schemas.openxmlformats.org/officeDocument/2006/relationships/notesSlide" Target="../notesSlides/notesSlide24.xml"/><Relationship Id="rId1" Type="http://schemas.openxmlformats.org/officeDocument/2006/relationships/slideLayout" Target="../slideLayouts/slideLayout3.xml"/><Relationship Id="rId6" Type="http://schemas.openxmlformats.org/officeDocument/2006/relationships/image" Target="../media/image27.png"/><Relationship Id="rId5" Type="http://schemas.openxmlformats.org/officeDocument/2006/relationships/hyperlink" Target="https://hobbyking.com/en_us/vibration-damping-ball-65g-bag-of-8.html" TargetMode="External"/><Relationship Id="rId4" Type="http://schemas.openxmlformats.org/officeDocument/2006/relationships/hyperlink" Target="https://github.com/emlid/hardware/blob/master/VibroNavio2bot_rev_A.STL" TargetMode="External"/><Relationship Id="rId9" Type="http://schemas.openxmlformats.org/officeDocument/2006/relationships/image" Target="../media/image30.png"/></Relationships>
</file>

<file path=ppt/slides/_rels/slide25.xml.rels><?xml version="1.0" encoding="UTF-8" standalone="yes"?>
<Relationships xmlns="http://schemas.openxmlformats.org/package/2006/relationships"><Relationship Id="rId3" Type="http://schemas.openxmlformats.org/officeDocument/2006/relationships/hyperlink" Target="https://www.thingiverse.com/thing:3712499?fbclid=IwAR0q23hTFudF2WR6drXF0MihutdcCVjp1nGQSJyXfh7dTh9L-Sk7-IEVzkE" TargetMode="External"/><Relationship Id="rId2" Type="http://schemas.openxmlformats.org/officeDocument/2006/relationships/notesSlide" Target="../notesSlides/notesSlide25.xml"/><Relationship Id="rId1" Type="http://schemas.openxmlformats.org/officeDocument/2006/relationships/slideLayout" Target="../slideLayouts/slideLayout3.xml"/><Relationship Id="rId5" Type="http://schemas.openxmlformats.org/officeDocument/2006/relationships/image" Target="../media/image31.png"/><Relationship Id="rId4" Type="http://schemas.openxmlformats.org/officeDocument/2006/relationships/hyperlink" Target="https://www.thingiverse.com/thing:3714695?fbclid=IwAR2kpwI0rKJyGNhlsDpJ_Qi9enSqlocVV1SZ8qa6bXuRHgcDlFpWOtUVXCo" TargetMode="Externa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hyperlink" Target="https://docs.emlid.com/navio2/" TargetMode="External"/><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hyperlink" Target="http://files.emlid.com/images/emlid-raspbian-20190227.img.xz" TargetMode="External"/><Relationship Id="rId2" Type="http://schemas.openxmlformats.org/officeDocument/2006/relationships/notesSlide" Target="../notesSlides/notesSlide29.xml"/><Relationship Id="rId1" Type="http://schemas.openxmlformats.org/officeDocument/2006/relationships/slideLayout" Target="../slideLayouts/slideLayout3.xml"/><Relationship Id="rId4" Type="http://schemas.openxmlformats.org/officeDocument/2006/relationships/hyperlink" Target="https://www.balena.io/etcher/" TargetMode="External"/></Relationships>
</file>

<file path=ppt/slides/_rels/slide3.xml.rels><?xml version="1.0" encoding="UTF-8" standalone="yes"?>
<Relationships xmlns="http://schemas.openxmlformats.org/package/2006/relationships"><Relationship Id="rId3" Type="http://schemas.openxmlformats.org/officeDocument/2006/relationships/hyperlink" Target="https://emlid.com/navio/" TargetMode="External"/><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1.jpg"/><Relationship Id="rId4" Type="http://schemas.openxmlformats.org/officeDocument/2006/relationships/hyperlink" Target="https://docs.emlid.com/navio2/" TargetMode="Externa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hyperlink" Target="https://www.bitvise.com/download-area" TargetMode="External"/><Relationship Id="rId2" Type="http://schemas.openxmlformats.org/officeDocument/2006/relationships/notesSlide" Target="../notesSlides/notesSlide33.xml"/><Relationship Id="rId1" Type="http://schemas.openxmlformats.org/officeDocument/2006/relationships/slideLayout" Target="../slideLayouts/slideLayout3.xml"/><Relationship Id="rId4" Type="http://schemas.openxmlformats.org/officeDocument/2006/relationships/image" Target="../media/image34.png"/></Relationships>
</file>

<file path=ppt/slides/_rels/slide34.xml.rels><?xml version="1.0" encoding="UTF-8" standalone="yes"?>
<Relationships xmlns="http://schemas.openxmlformats.org/package/2006/relationships"><Relationship Id="rId3" Type="http://schemas.openxmlformats.org/officeDocument/2006/relationships/hyperlink" Target="https://geek-university.com/raspberry-pi/change-raspberry-pis-hostname/" TargetMode="External"/><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hyperlink" Target="https://docs.emlid.com/navio2/common/ardupilot/installation-and-running/" TargetMode="External"/><Relationship Id="rId2" Type="http://schemas.openxmlformats.org/officeDocument/2006/relationships/notesSlide" Target="../notesSlides/notesSlide42.xml"/><Relationship Id="rId1" Type="http://schemas.openxmlformats.org/officeDocument/2006/relationships/slideLayout" Target="../slideLayouts/slideLayout3.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4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3.xml"/><Relationship Id="rId1" Type="http://schemas.openxmlformats.org/officeDocument/2006/relationships/slideLayout" Target="../slideLayouts/slideLayout3.xml"/><Relationship Id="rId4" Type="http://schemas.openxmlformats.org/officeDocument/2006/relationships/hyperlink" Target="https://docs.emlid.com/navio2/dev/rcio" TargetMode="External"/></Relationships>
</file>

<file path=ppt/slides/_rels/slide4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5.png"/><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0.xml"/><Relationship Id="rId1" Type="http://schemas.openxmlformats.org/officeDocument/2006/relationships/slideLayout" Target="../slideLayouts/slideLayout3.xml"/><Relationship Id="rId4" Type="http://schemas.openxmlformats.org/officeDocument/2006/relationships/image" Target="../media/image45.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hyperlink" Target="https://docs.px4.io/en/flight_controller/raspberry_pi_navio2.html" TargetMode="External"/><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3" Type="http://schemas.openxmlformats.org/officeDocument/2006/relationships/hyperlink" Target="https://www.raspberrypi.org/documentation/usage/camera/raspicam/raspistill.md" TargetMode="External"/><Relationship Id="rId2" Type="http://schemas.openxmlformats.org/officeDocument/2006/relationships/notesSlide" Target="../notesSlides/notesSlide58.xml"/><Relationship Id="rId1" Type="http://schemas.openxmlformats.org/officeDocument/2006/relationships/slideLayout" Target="../slideLayouts/slideLayout3.xml"/><Relationship Id="rId4" Type="http://schemas.openxmlformats.org/officeDocument/2006/relationships/image" Target="../media/image46.jpg"/></Relationships>
</file>

<file path=ppt/slides/_rels/slide59.xml.rels><?xml version="1.0" encoding="UTF-8" standalone="yes"?>
<Relationships xmlns="http://schemas.openxmlformats.org/package/2006/relationships"><Relationship Id="rId3" Type="http://schemas.openxmlformats.org/officeDocument/2006/relationships/hyperlink" Target="https://docs.emlid.com/navio2/common/dev/video-streaming/" TargetMode="External"/><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hyperlink" Target="https://community.emlid.com/t/first-build-quadcopter-autonomous-drone-rpi-3-b-navio2/12597" TargetMode="External"/><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hyperlink" Target="https://www.instructables.com/id/Step-by-step-Guidance-to-Build-a-Drone-From-Scratc/" TargetMode="Externa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3" Type="http://schemas.openxmlformats.org/officeDocument/2006/relationships/hyperlink" Target="https://www.youtube.com/watch?v=RH_RuVbF2YU" TargetMode="External"/><Relationship Id="rId2" Type="http://schemas.openxmlformats.org/officeDocument/2006/relationships/notesSlide" Target="../notesSlides/notesSlide71.xml"/><Relationship Id="rId1" Type="http://schemas.openxmlformats.org/officeDocument/2006/relationships/slideLayout" Target="../slideLayouts/slideLayout3.xml"/><Relationship Id="rId4" Type="http://schemas.openxmlformats.org/officeDocument/2006/relationships/image" Target="../media/image51.jpg"/></Relationships>
</file>

<file path=ppt/slides/_rels/slide73.xml.rels><?xml version="1.0" encoding="UTF-8" standalone="yes"?>
<Relationships xmlns="http://schemas.openxmlformats.org/package/2006/relationships"><Relationship Id="rId3" Type="http://schemas.openxmlformats.org/officeDocument/2006/relationships/hyperlink" Target="https://www.youtube.com/watch?v=jUkutJrzXFI" TargetMode="External"/><Relationship Id="rId2" Type="http://schemas.openxmlformats.org/officeDocument/2006/relationships/notesSlide" Target="../notesSlides/notesSlide72.xml"/><Relationship Id="rId1" Type="http://schemas.openxmlformats.org/officeDocument/2006/relationships/slideLayout" Target="../slideLayouts/slideLayout3.xml"/><Relationship Id="rId4" Type="http://schemas.openxmlformats.org/officeDocument/2006/relationships/image" Target="../media/image52.jpg"/></Relationships>
</file>

<file path=ppt/slides/_rels/slide7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73.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74.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75.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3" Type="http://schemas.openxmlformats.org/officeDocument/2006/relationships/hyperlink" Target="https://community.emlid.com/t/first-build-quadcopter-autonomous-drone-rpi-3-b-navio2/12597" TargetMode="External"/><Relationship Id="rId2" Type="http://schemas.openxmlformats.org/officeDocument/2006/relationships/notesSlide" Target="../notesSlides/notesSlide76.xml"/><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hyperlink" Target="https://docs.emlid.com/navio2/" TargetMode="External"/><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80.xml.rels><?xml version="1.0" encoding="UTF-8" standalone="yes"?>
<Relationships xmlns="http://schemas.openxmlformats.org/package/2006/relationships"><Relationship Id="rId3" Type="http://schemas.openxmlformats.org/officeDocument/2006/relationships/hyperlink" Target="https://community.emlid.com/t/navio2-prearm-logging-failed/14065" TargetMode="External"/><Relationship Id="rId2" Type="http://schemas.openxmlformats.org/officeDocument/2006/relationships/notesSlide" Target="../notesSlides/notesSlide79.xml"/><Relationship Id="rId1" Type="http://schemas.openxmlformats.org/officeDocument/2006/relationships/slideLayout" Target="../slideLayouts/slideLayout3.xml"/><Relationship Id="rId4" Type="http://schemas.openxmlformats.org/officeDocument/2006/relationships/image" Target="../media/image56.png"/></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notesSlide" Target="../notesSlides/notesSlide84.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3" Type="http://schemas.openxmlformats.org/officeDocument/2006/relationships/image" Target="../media/image58.jpg"/><Relationship Id="rId2" Type="http://schemas.openxmlformats.org/officeDocument/2006/relationships/notesSlide" Target="../notesSlides/notesSlide85.xml"/><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3" Type="http://schemas.openxmlformats.org/officeDocument/2006/relationships/image" Target="../media/image59.jpg"/><Relationship Id="rId2" Type="http://schemas.openxmlformats.org/officeDocument/2006/relationships/notesSlide" Target="../notesSlides/notesSlide86.xml"/><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1"/>
          <p:cNvSpPr txBox="1">
            <a:spLocks noGrp="1"/>
          </p:cNvSpPr>
          <p:nvPr>
            <p:ph type="ctrTitle"/>
          </p:nvPr>
        </p:nvSpPr>
        <p:spPr>
          <a:xfrm>
            <a:off x="742950" y="1122363"/>
            <a:ext cx="8420100" cy="1858581"/>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800"/>
              <a:buFont typeface="Times New Roman"/>
              <a:buNone/>
            </a:pPr>
            <a:r>
              <a:rPr lang="en-US" sz="4800"/>
              <a:t>NAVIO 2 드론 제작</a:t>
            </a:r>
            <a:endParaRPr sz="4800"/>
          </a:p>
        </p:txBody>
      </p:sp>
      <p:sp>
        <p:nvSpPr>
          <p:cNvPr id="95" name="Google Shape;95;p1"/>
          <p:cNvSpPr txBox="1">
            <a:spLocks noGrp="1"/>
          </p:cNvSpPr>
          <p:nvPr>
            <p:ph type="subTitle" idx="1"/>
          </p:nvPr>
        </p:nvSpPr>
        <p:spPr>
          <a:xfrm>
            <a:off x="1238250" y="3410014"/>
            <a:ext cx="7429500" cy="2304986"/>
          </a:xfrm>
          <a:prstGeom prst="rect">
            <a:avLst/>
          </a:prstGeom>
          <a:noFill/>
          <a:ln>
            <a:noFill/>
          </a:ln>
        </p:spPr>
        <p:txBody>
          <a:bodyPr spcFirstLastPara="1" wrap="square" lIns="91425" tIns="45700" rIns="91425" bIns="45700" anchor="ctr" anchorCtr="0">
            <a:normAutofit/>
          </a:bodyPr>
          <a:lstStyle/>
          <a:p>
            <a:pPr marL="0" lvl="0" indent="0" algn="ctr" rtl="0">
              <a:lnSpc>
                <a:spcPct val="150000"/>
              </a:lnSpc>
              <a:spcBef>
                <a:spcPts val="0"/>
              </a:spcBef>
              <a:spcAft>
                <a:spcPts val="0"/>
              </a:spcAft>
              <a:buClr>
                <a:schemeClr val="dk1"/>
              </a:buClr>
              <a:buSzPts val="2400"/>
              <a:buNone/>
            </a:pPr>
            <a:r>
              <a:rPr lang="en-US"/>
              <a:t>2019년 6월 9일</a:t>
            </a:r>
            <a:endParaRPr/>
          </a:p>
          <a:p>
            <a:pPr marL="0" lvl="0" indent="0" algn="ctr" rtl="0">
              <a:lnSpc>
                <a:spcPct val="150000"/>
              </a:lnSpc>
              <a:spcBef>
                <a:spcPts val="1000"/>
              </a:spcBef>
              <a:spcAft>
                <a:spcPts val="0"/>
              </a:spcAft>
              <a:buClr>
                <a:schemeClr val="dk1"/>
              </a:buClr>
              <a:buSzPts val="2400"/>
              <a:buNone/>
            </a:pPr>
            <a:r>
              <a:rPr lang="en-US"/>
              <a:t>성병문</a:t>
            </a:r>
            <a:endParaRPr/>
          </a:p>
          <a:p>
            <a:pPr marL="0" lvl="0" indent="0" algn="ctr" rtl="0">
              <a:lnSpc>
                <a:spcPct val="150000"/>
              </a:lnSpc>
              <a:spcBef>
                <a:spcPts val="1000"/>
              </a:spcBef>
              <a:spcAft>
                <a:spcPts val="0"/>
              </a:spcAft>
              <a:buClr>
                <a:schemeClr val="dk1"/>
              </a:buClr>
              <a:buSzPts val="2400"/>
              <a:buNone/>
            </a:pPr>
            <a:r>
              <a:rPr lang="en-US"/>
              <a:t>한세대학교 자율 비행</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10"/>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Navio2 배선</a:t>
            </a:r>
            <a:endParaRPr/>
          </a:p>
        </p:txBody>
      </p:sp>
      <p:sp>
        <p:nvSpPr>
          <p:cNvPr id="180" name="Google Shape;180;p10"/>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2019-07-24</a:t>
            </a:r>
            <a:endParaRPr/>
          </a:p>
        </p:txBody>
      </p:sp>
      <p:sp>
        <p:nvSpPr>
          <p:cNvPr id="181" name="Google Shape;181;p10"/>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182" name="Google Shape;182;p10"/>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10</a:t>
            </a:fld>
            <a:endParaRPr/>
          </a:p>
        </p:txBody>
      </p:sp>
      <p:pic>
        <p:nvPicPr>
          <p:cNvPr id="183" name="Google Shape;183;p10"/>
          <p:cNvPicPr preferRelativeResize="0">
            <a:picLocks noGrp="1"/>
          </p:cNvPicPr>
          <p:nvPr>
            <p:ph type="body" idx="1"/>
          </p:nvPr>
        </p:nvPicPr>
        <p:blipFill rotWithShape="1">
          <a:blip r:embed="rId3">
            <a:alphaModFix/>
          </a:blip>
          <a:srcRect/>
          <a:stretch/>
        </p:blipFill>
        <p:spPr>
          <a:xfrm>
            <a:off x="2708852" y="1261322"/>
            <a:ext cx="4488295" cy="49212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11"/>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파워 공급 1</a:t>
            </a:r>
            <a:endParaRPr/>
          </a:p>
        </p:txBody>
      </p:sp>
      <p:sp>
        <p:nvSpPr>
          <p:cNvPr id="189" name="Google Shape;189;p11"/>
          <p:cNvSpPr txBox="1">
            <a:spLocks noGrp="1"/>
          </p:cNvSpPr>
          <p:nvPr>
            <p:ph type="body" idx="1"/>
          </p:nvPr>
        </p:nvSpPr>
        <p:spPr>
          <a:xfrm>
            <a:off x="681038" y="1255271"/>
            <a:ext cx="8543925" cy="2995453"/>
          </a:xfrm>
          <a:prstGeom prst="rect">
            <a:avLst/>
          </a:prstGeom>
          <a:noFill/>
          <a:ln>
            <a:noFill/>
          </a:ln>
        </p:spPr>
        <p:txBody>
          <a:bodyPr spcFirstLastPara="1" wrap="square" lIns="91425" tIns="45700" rIns="91425" bIns="45700" anchor="t" anchorCtr="0">
            <a:normAutofit/>
          </a:bodyPr>
          <a:lstStyle/>
          <a:p>
            <a:pPr marL="514350" lvl="0" indent="-514350" algn="l" rtl="0">
              <a:lnSpc>
                <a:spcPct val="100000"/>
              </a:lnSpc>
              <a:spcBef>
                <a:spcPts val="0"/>
              </a:spcBef>
              <a:spcAft>
                <a:spcPts val="0"/>
              </a:spcAft>
              <a:buClr>
                <a:schemeClr val="dk1"/>
              </a:buClr>
              <a:buSzPts val="2800"/>
              <a:buAutoNum type="arabicPeriod"/>
            </a:pPr>
            <a:r>
              <a:rPr lang="en-US"/>
              <a:t>Navio2 should be powered by a power module connected to the “POWER” port on Navio2.</a:t>
            </a:r>
            <a:endParaRPr/>
          </a:p>
          <a:p>
            <a:pPr marL="514350" lvl="0" indent="-514350" algn="l" rtl="0">
              <a:lnSpc>
                <a:spcPct val="100000"/>
              </a:lnSpc>
              <a:spcBef>
                <a:spcPts val="1000"/>
              </a:spcBef>
              <a:spcAft>
                <a:spcPts val="0"/>
              </a:spcAft>
              <a:buClr>
                <a:schemeClr val="dk1"/>
              </a:buClr>
              <a:buSzPts val="2800"/>
              <a:buAutoNum type="arabicPeriod"/>
            </a:pPr>
            <a:r>
              <a:rPr lang="en-US"/>
              <a:t>Navio2 will provide power to the Raspberry Pi. </a:t>
            </a:r>
            <a:endParaRPr/>
          </a:p>
        </p:txBody>
      </p:sp>
      <p:sp>
        <p:nvSpPr>
          <p:cNvPr id="190" name="Google Shape;190;p11"/>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2019-07-24</a:t>
            </a:r>
            <a:endParaRPr/>
          </a:p>
        </p:txBody>
      </p:sp>
      <p:sp>
        <p:nvSpPr>
          <p:cNvPr id="191" name="Google Shape;191;p11"/>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192" name="Google Shape;192;p11"/>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11</a:t>
            </a:fld>
            <a:endParaRPr/>
          </a:p>
        </p:txBody>
      </p:sp>
      <p:pic>
        <p:nvPicPr>
          <p:cNvPr id="193" name="Google Shape;193;p11"/>
          <p:cNvPicPr preferRelativeResize="0"/>
          <p:nvPr/>
        </p:nvPicPr>
        <p:blipFill rotWithShape="1">
          <a:blip r:embed="rId3">
            <a:alphaModFix/>
          </a:blip>
          <a:srcRect/>
          <a:stretch/>
        </p:blipFill>
        <p:spPr>
          <a:xfrm rot="-5400000">
            <a:off x="774658" y="3694170"/>
            <a:ext cx="2898774" cy="1722811"/>
          </a:xfrm>
          <a:prstGeom prst="rect">
            <a:avLst/>
          </a:prstGeom>
          <a:noFill/>
          <a:ln>
            <a:noFill/>
          </a:ln>
        </p:spPr>
      </p:pic>
      <p:pic>
        <p:nvPicPr>
          <p:cNvPr id="194" name="Google Shape;194;p11" descr="Picture of 1.3 Airframe"/>
          <p:cNvPicPr preferRelativeResize="0"/>
          <p:nvPr/>
        </p:nvPicPr>
        <p:blipFill rotWithShape="1">
          <a:blip r:embed="rId4">
            <a:alphaModFix/>
          </a:blip>
          <a:srcRect/>
          <a:stretch/>
        </p:blipFill>
        <p:spPr>
          <a:xfrm>
            <a:off x="4118919" y="3015572"/>
            <a:ext cx="4271460" cy="284764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12"/>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파워 공급 2</a:t>
            </a:r>
            <a:endParaRPr/>
          </a:p>
        </p:txBody>
      </p:sp>
      <p:sp>
        <p:nvSpPr>
          <p:cNvPr id="200" name="Google Shape;200;p12"/>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2019-07-24</a:t>
            </a:r>
            <a:endParaRPr/>
          </a:p>
        </p:txBody>
      </p:sp>
      <p:sp>
        <p:nvSpPr>
          <p:cNvPr id="201" name="Google Shape;201;p12"/>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202" name="Google Shape;202;p12"/>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12</a:t>
            </a:fld>
            <a:endParaRPr/>
          </a:p>
        </p:txBody>
      </p:sp>
      <p:pic>
        <p:nvPicPr>
          <p:cNvPr id="203" name="Google Shape;203;p12" descr="Picture of 1.3 Airframe"/>
          <p:cNvPicPr preferRelativeResize="0"/>
          <p:nvPr/>
        </p:nvPicPr>
        <p:blipFill rotWithShape="1">
          <a:blip r:embed="rId3">
            <a:alphaModFix/>
          </a:blip>
          <a:srcRect/>
          <a:stretch/>
        </p:blipFill>
        <p:spPr>
          <a:xfrm>
            <a:off x="681038" y="1385135"/>
            <a:ext cx="3786101" cy="2524067"/>
          </a:xfrm>
          <a:prstGeom prst="rect">
            <a:avLst/>
          </a:prstGeom>
          <a:noFill/>
          <a:ln>
            <a:noFill/>
          </a:ln>
        </p:spPr>
      </p:pic>
      <p:pic>
        <p:nvPicPr>
          <p:cNvPr id="204" name="Google Shape;204;p12" descr="Image result for navio2 battery connection"/>
          <p:cNvPicPr preferRelativeResize="0">
            <a:picLocks noGrp="1"/>
          </p:cNvPicPr>
          <p:nvPr>
            <p:ph type="body" idx="1"/>
          </p:nvPr>
        </p:nvPicPr>
        <p:blipFill rotWithShape="1">
          <a:blip r:embed="rId4">
            <a:alphaModFix/>
          </a:blip>
          <a:srcRect/>
          <a:stretch/>
        </p:blipFill>
        <p:spPr>
          <a:xfrm>
            <a:off x="2610927" y="2208508"/>
            <a:ext cx="7021840" cy="364824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13"/>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GPS 연결</a:t>
            </a:r>
            <a:endParaRPr/>
          </a:p>
        </p:txBody>
      </p:sp>
      <p:pic>
        <p:nvPicPr>
          <p:cNvPr id="210" name="Google Shape;210;p13"/>
          <p:cNvPicPr preferRelativeResize="0">
            <a:picLocks noGrp="1"/>
          </p:cNvPicPr>
          <p:nvPr>
            <p:ph type="body" idx="1"/>
          </p:nvPr>
        </p:nvPicPr>
        <p:blipFill rotWithShape="1">
          <a:blip r:embed="rId3">
            <a:alphaModFix/>
          </a:blip>
          <a:srcRect/>
          <a:stretch/>
        </p:blipFill>
        <p:spPr>
          <a:xfrm>
            <a:off x="2376128" y="2011125"/>
            <a:ext cx="5153744" cy="3410426"/>
          </a:xfrm>
          <a:prstGeom prst="rect">
            <a:avLst/>
          </a:prstGeom>
          <a:noFill/>
          <a:ln>
            <a:noFill/>
          </a:ln>
        </p:spPr>
      </p:pic>
      <p:sp>
        <p:nvSpPr>
          <p:cNvPr id="211" name="Google Shape;211;p13"/>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2019-07-24</a:t>
            </a:r>
            <a:endParaRPr/>
          </a:p>
        </p:txBody>
      </p:sp>
      <p:sp>
        <p:nvSpPr>
          <p:cNvPr id="212" name="Google Shape;212;p13"/>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213" name="Google Shape;213;p13"/>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13</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14"/>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ESC 연결</a:t>
            </a:r>
            <a:endParaRPr/>
          </a:p>
        </p:txBody>
      </p:sp>
      <p:sp>
        <p:nvSpPr>
          <p:cNvPr id="219" name="Google Shape;219;p14"/>
          <p:cNvSpPr txBox="1">
            <a:spLocks noGrp="1"/>
          </p:cNvSpPr>
          <p:nvPr>
            <p:ph type="body" idx="1"/>
          </p:nvPr>
        </p:nvSpPr>
        <p:spPr>
          <a:xfrm>
            <a:off x="681038" y="1255271"/>
            <a:ext cx="8543925" cy="1784491"/>
          </a:xfrm>
          <a:prstGeom prst="rect">
            <a:avLst/>
          </a:prstGeom>
          <a:noFill/>
          <a:ln>
            <a:noFill/>
          </a:ln>
        </p:spPr>
        <p:txBody>
          <a:bodyPr spcFirstLastPara="1" wrap="square" lIns="91425" tIns="45700" rIns="91425" bIns="45700" anchor="t" anchorCtr="0">
            <a:normAutofit/>
          </a:bodyPr>
          <a:lstStyle/>
          <a:p>
            <a:pPr marL="514350" lvl="0" indent="-514350" algn="l" rtl="0">
              <a:lnSpc>
                <a:spcPct val="80000"/>
              </a:lnSpc>
              <a:spcBef>
                <a:spcPts val="0"/>
              </a:spcBef>
              <a:spcAft>
                <a:spcPts val="0"/>
              </a:spcAft>
              <a:buClr>
                <a:schemeClr val="dk1"/>
              </a:buClr>
              <a:buSzPts val="2380"/>
              <a:buAutoNum type="arabicPeriod"/>
            </a:pPr>
            <a:r>
              <a:rPr lang="en-US" sz="2380"/>
              <a:t>ESCs are connected to RC outputs labeled from 1 to 14 on a 2.54mm header.</a:t>
            </a:r>
            <a:endParaRPr/>
          </a:p>
          <a:p>
            <a:pPr marL="514350" lvl="0" indent="-514350" algn="l" rtl="0">
              <a:lnSpc>
                <a:spcPct val="80000"/>
              </a:lnSpc>
              <a:spcBef>
                <a:spcPts val="1000"/>
              </a:spcBef>
              <a:spcAft>
                <a:spcPts val="0"/>
              </a:spcAft>
              <a:buClr>
                <a:schemeClr val="dk1"/>
              </a:buClr>
              <a:buSzPts val="2380"/>
              <a:buAutoNum type="arabicPeriod"/>
            </a:pPr>
            <a:r>
              <a:rPr lang="en-US" sz="2380"/>
              <a:t>Only one ESC power wire (central) should be connected to Navio2 servo rail, otherwise BECs built in ESCs will heat each other.</a:t>
            </a:r>
            <a:endParaRPr/>
          </a:p>
        </p:txBody>
      </p:sp>
      <p:sp>
        <p:nvSpPr>
          <p:cNvPr id="220" name="Google Shape;220;p14"/>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2019-07-24</a:t>
            </a:r>
            <a:endParaRPr/>
          </a:p>
        </p:txBody>
      </p:sp>
      <p:sp>
        <p:nvSpPr>
          <p:cNvPr id="221" name="Google Shape;221;p14"/>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222" name="Google Shape;222;p14"/>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14</a:t>
            </a:fld>
            <a:endParaRPr/>
          </a:p>
        </p:txBody>
      </p:sp>
      <p:pic>
        <p:nvPicPr>
          <p:cNvPr id="223" name="Google Shape;223;p14"/>
          <p:cNvPicPr preferRelativeResize="0"/>
          <p:nvPr/>
        </p:nvPicPr>
        <p:blipFill rotWithShape="1">
          <a:blip r:embed="rId3">
            <a:alphaModFix/>
          </a:blip>
          <a:srcRect/>
          <a:stretch/>
        </p:blipFill>
        <p:spPr>
          <a:xfrm>
            <a:off x="3944319" y="2582463"/>
            <a:ext cx="4795235" cy="365585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pic>
        <p:nvPicPr>
          <p:cNvPr id="228" name="Google Shape;228;p15"/>
          <p:cNvPicPr preferRelativeResize="0"/>
          <p:nvPr/>
        </p:nvPicPr>
        <p:blipFill rotWithShape="1">
          <a:blip r:embed="rId3">
            <a:alphaModFix/>
          </a:blip>
          <a:srcRect/>
          <a:stretch/>
        </p:blipFill>
        <p:spPr>
          <a:xfrm>
            <a:off x="6434459" y="2360682"/>
            <a:ext cx="3293719" cy="3739525"/>
          </a:xfrm>
          <a:prstGeom prst="rect">
            <a:avLst/>
          </a:prstGeom>
          <a:noFill/>
          <a:ln>
            <a:noFill/>
          </a:ln>
        </p:spPr>
      </p:pic>
      <p:sp>
        <p:nvSpPr>
          <p:cNvPr id="229" name="Google Shape;229;p15"/>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Servo 연결</a:t>
            </a:r>
            <a:endParaRPr/>
          </a:p>
        </p:txBody>
      </p:sp>
      <p:sp>
        <p:nvSpPr>
          <p:cNvPr id="230" name="Google Shape;230;p15"/>
          <p:cNvSpPr txBox="1">
            <a:spLocks noGrp="1"/>
          </p:cNvSpPr>
          <p:nvPr>
            <p:ph type="body" idx="1"/>
          </p:nvPr>
        </p:nvSpPr>
        <p:spPr>
          <a:xfrm>
            <a:off x="681038" y="1255272"/>
            <a:ext cx="7400281" cy="3333204"/>
          </a:xfrm>
          <a:prstGeom prst="rect">
            <a:avLst/>
          </a:prstGeom>
          <a:noFill/>
          <a:ln>
            <a:noFill/>
          </a:ln>
        </p:spPr>
        <p:txBody>
          <a:bodyPr spcFirstLastPara="1" wrap="square" lIns="91425" tIns="45700" rIns="91425" bIns="45700" anchor="t" anchorCtr="0">
            <a:normAutofit/>
          </a:bodyPr>
          <a:lstStyle/>
          <a:p>
            <a:pPr marL="514350" lvl="0" indent="-514350" algn="l" rtl="0">
              <a:lnSpc>
                <a:spcPct val="100000"/>
              </a:lnSpc>
              <a:spcBef>
                <a:spcPts val="0"/>
              </a:spcBef>
              <a:spcAft>
                <a:spcPts val="0"/>
              </a:spcAft>
              <a:buClr>
                <a:schemeClr val="dk1"/>
              </a:buClr>
              <a:buSzPts val="2800"/>
              <a:buAutoNum type="arabicPeriod"/>
            </a:pPr>
            <a:r>
              <a:rPr lang="en-US"/>
              <a:t>Servos are connected to RC outputs labeled from 1 to 14 on a 2.54mm header.</a:t>
            </a:r>
            <a:endParaRPr/>
          </a:p>
          <a:p>
            <a:pPr marL="514350" lvl="0" indent="-514350" algn="l" rtl="0">
              <a:lnSpc>
                <a:spcPct val="100000"/>
              </a:lnSpc>
              <a:spcBef>
                <a:spcPts val="1000"/>
              </a:spcBef>
              <a:spcAft>
                <a:spcPts val="0"/>
              </a:spcAft>
              <a:buClr>
                <a:schemeClr val="dk1"/>
              </a:buClr>
              <a:buSzPts val="2800"/>
              <a:buAutoNum type="arabicPeriod"/>
            </a:pPr>
            <a:r>
              <a:rPr lang="en-US"/>
              <a:t>Power module does not provide power to servos. To provide power to servos connect BEC to the servo rail. BEC would also serve as back-up power supply to Navio2.</a:t>
            </a:r>
            <a:endParaRPr/>
          </a:p>
        </p:txBody>
      </p:sp>
      <p:sp>
        <p:nvSpPr>
          <p:cNvPr id="231" name="Google Shape;231;p15"/>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2019-07-24</a:t>
            </a:r>
            <a:endParaRPr/>
          </a:p>
        </p:txBody>
      </p:sp>
      <p:sp>
        <p:nvSpPr>
          <p:cNvPr id="232" name="Google Shape;232;p15"/>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233" name="Google Shape;233;p15"/>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15</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pic>
        <p:nvPicPr>
          <p:cNvPr id="238" name="Google Shape;238;p16"/>
          <p:cNvPicPr preferRelativeResize="0"/>
          <p:nvPr/>
        </p:nvPicPr>
        <p:blipFill rotWithShape="1">
          <a:blip r:embed="rId3">
            <a:alphaModFix/>
          </a:blip>
          <a:srcRect/>
          <a:stretch/>
        </p:blipFill>
        <p:spPr>
          <a:xfrm>
            <a:off x="1262247" y="3304883"/>
            <a:ext cx="3001445" cy="2515662"/>
          </a:xfrm>
          <a:prstGeom prst="rect">
            <a:avLst/>
          </a:prstGeom>
          <a:noFill/>
          <a:ln>
            <a:noFill/>
          </a:ln>
        </p:spPr>
      </p:pic>
      <p:sp>
        <p:nvSpPr>
          <p:cNvPr id="239" name="Google Shape;239;p16"/>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RC input</a:t>
            </a:r>
            <a:endParaRPr/>
          </a:p>
        </p:txBody>
      </p:sp>
      <p:sp>
        <p:nvSpPr>
          <p:cNvPr id="240" name="Google Shape;240;p16"/>
          <p:cNvSpPr txBox="1">
            <a:spLocks noGrp="1"/>
          </p:cNvSpPr>
          <p:nvPr>
            <p:ph type="body" idx="1"/>
          </p:nvPr>
        </p:nvSpPr>
        <p:spPr>
          <a:xfrm>
            <a:off x="681038" y="1255272"/>
            <a:ext cx="8543925" cy="1851822"/>
          </a:xfrm>
          <a:prstGeom prst="rect">
            <a:avLst/>
          </a:prstGeom>
          <a:noFill/>
          <a:ln>
            <a:noFill/>
          </a:ln>
        </p:spPr>
        <p:txBody>
          <a:bodyPr spcFirstLastPara="1" wrap="square" lIns="91425" tIns="45700" rIns="91425" bIns="45700" anchor="t" anchorCtr="0">
            <a:normAutofit/>
          </a:bodyPr>
          <a:lstStyle/>
          <a:p>
            <a:pPr marL="514350" lvl="0" indent="-514350" algn="l" rtl="0">
              <a:lnSpc>
                <a:spcPct val="90000"/>
              </a:lnSpc>
              <a:spcBef>
                <a:spcPts val="0"/>
              </a:spcBef>
              <a:spcAft>
                <a:spcPts val="0"/>
              </a:spcAft>
              <a:buClr>
                <a:schemeClr val="dk1"/>
              </a:buClr>
              <a:buSzPts val="2590"/>
              <a:buAutoNum type="arabicPeriod"/>
            </a:pPr>
            <a:r>
              <a:rPr lang="en-US" sz="2590"/>
              <a:t>Navio2는 PPM 과 SBUS 형식의 RC 신호만을 지원한다.</a:t>
            </a:r>
            <a:endParaRPr/>
          </a:p>
          <a:p>
            <a:pPr marL="514350" lvl="0" indent="-514350" algn="l" rtl="0">
              <a:lnSpc>
                <a:spcPct val="90000"/>
              </a:lnSpc>
              <a:spcBef>
                <a:spcPts val="1000"/>
              </a:spcBef>
              <a:spcAft>
                <a:spcPts val="0"/>
              </a:spcAft>
              <a:buClr>
                <a:schemeClr val="dk1"/>
              </a:buClr>
              <a:buSzPts val="2590"/>
              <a:buAutoNum type="arabicPeriod"/>
            </a:pPr>
            <a:r>
              <a:rPr lang="en-US" sz="2590"/>
              <a:t>PPM 타입 RC Controller</a:t>
            </a:r>
            <a:endParaRPr/>
          </a:p>
          <a:p>
            <a:pPr marL="685800" lvl="1" indent="-228600" algn="l" rtl="0">
              <a:lnSpc>
                <a:spcPct val="90000"/>
              </a:lnSpc>
              <a:spcBef>
                <a:spcPts val="500"/>
              </a:spcBef>
              <a:spcAft>
                <a:spcPts val="0"/>
              </a:spcAft>
              <a:buClr>
                <a:schemeClr val="dk1"/>
              </a:buClr>
              <a:buSzPts val="2590"/>
              <a:buChar char="•"/>
            </a:pPr>
            <a:r>
              <a:rPr lang="en-US" sz="2590"/>
              <a:t> Frsky Taranis</a:t>
            </a:r>
            <a:endParaRPr/>
          </a:p>
          <a:p>
            <a:pPr marL="1143000" lvl="2" indent="-228600" algn="l" rtl="0">
              <a:lnSpc>
                <a:spcPct val="90000"/>
              </a:lnSpc>
              <a:spcBef>
                <a:spcPts val="500"/>
              </a:spcBef>
              <a:spcAft>
                <a:spcPts val="0"/>
              </a:spcAft>
              <a:buClr>
                <a:schemeClr val="dk1"/>
              </a:buClr>
              <a:buSzPts val="2590"/>
              <a:buChar char="•"/>
            </a:pPr>
            <a:r>
              <a:rPr lang="en-US" sz="2590" u="sng">
                <a:solidFill>
                  <a:schemeClr val="hlink"/>
                </a:solidFill>
                <a:hlinkClick r:id="rId4"/>
              </a:rPr>
              <a:t>https://www.frsky-rc.com/product/taranis-x9d-plus-2/</a:t>
            </a:r>
            <a:endParaRPr sz="2590"/>
          </a:p>
        </p:txBody>
      </p:sp>
      <p:sp>
        <p:nvSpPr>
          <p:cNvPr id="241" name="Google Shape;241;p16"/>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2019-07-24</a:t>
            </a:r>
            <a:endParaRPr/>
          </a:p>
        </p:txBody>
      </p:sp>
      <p:sp>
        <p:nvSpPr>
          <p:cNvPr id="242" name="Google Shape;242;p16"/>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243" name="Google Shape;243;p16"/>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16</a:t>
            </a:fld>
            <a:endParaRPr/>
          </a:p>
        </p:txBody>
      </p:sp>
      <p:pic>
        <p:nvPicPr>
          <p:cNvPr id="244" name="Google Shape;244;p16"/>
          <p:cNvPicPr preferRelativeResize="0"/>
          <p:nvPr/>
        </p:nvPicPr>
        <p:blipFill rotWithShape="1">
          <a:blip r:embed="rId5">
            <a:alphaModFix/>
          </a:blip>
          <a:srcRect/>
          <a:stretch/>
        </p:blipFill>
        <p:spPr>
          <a:xfrm>
            <a:off x="4953000" y="3304883"/>
            <a:ext cx="4100772" cy="254572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17"/>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FrSKY X8R과 Navio2 연결 1</a:t>
            </a:r>
            <a:endParaRPr/>
          </a:p>
        </p:txBody>
      </p:sp>
      <p:sp>
        <p:nvSpPr>
          <p:cNvPr id="250" name="Google Shape;250;p17"/>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2019-07-24</a:t>
            </a:r>
            <a:endParaRPr/>
          </a:p>
        </p:txBody>
      </p:sp>
      <p:sp>
        <p:nvSpPr>
          <p:cNvPr id="251" name="Google Shape;251;p17"/>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252" name="Google Shape;252;p17"/>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17</a:t>
            </a:fld>
            <a:endParaRPr/>
          </a:p>
        </p:txBody>
      </p:sp>
      <p:pic>
        <p:nvPicPr>
          <p:cNvPr id="253" name="Google Shape;253;p17" descr="https://community.emlid.com/uploads/default/original/2X/9/944491c7e063d99b32c68958b1761899ea1eacab.jpg"/>
          <p:cNvPicPr preferRelativeResize="0">
            <a:picLocks noGrp="1"/>
          </p:cNvPicPr>
          <p:nvPr>
            <p:ph type="body" idx="1"/>
          </p:nvPr>
        </p:nvPicPr>
        <p:blipFill rotWithShape="1">
          <a:blip r:embed="rId3">
            <a:alphaModFix/>
          </a:blip>
          <a:srcRect/>
          <a:stretch/>
        </p:blipFill>
        <p:spPr>
          <a:xfrm>
            <a:off x="681038" y="1313359"/>
            <a:ext cx="8543925" cy="4805957"/>
          </a:xfrm>
          <a:prstGeom prst="rect">
            <a:avLst/>
          </a:prstGeom>
          <a:noFill/>
          <a:ln w="38100" cap="flat" cmpd="sng">
            <a:solidFill>
              <a:schemeClr val="accent1"/>
            </a:solidFill>
            <a:prstDash val="solid"/>
            <a:round/>
            <a:headEnd type="none" w="sm" len="sm"/>
            <a:tailEnd type="none" w="sm" len="sm"/>
          </a:ln>
        </p:spPr>
      </p:pic>
      <p:pic>
        <p:nvPicPr>
          <p:cNvPr id="254" name="Google Shape;254;p17"/>
          <p:cNvPicPr preferRelativeResize="0"/>
          <p:nvPr/>
        </p:nvPicPr>
        <p:blipFill rotWithShape="1">
          <a:blip r:embed="rId4">
            <a:alphaModFix/>
          </a:blip>
          <a:srcRect/>
          <a:stretch/>
        </p:blipFill>
        <p:spPr>
          <a:xfrm>
            <a:off x="452529" y="2346043"/>
            <a:ext cx="3238628" cy="3253657"/>
          </a:xfrm>
          <a:prstGeom prst="rect">
            <a:avLst/>
          </a:prstGeom>
          <a:noFill/>
          <a:ln w="38100" cap="flat" cmpd="sng">
            <a:solidFill>
              <a:schemeClr val="accent1"/>
            </a:solidFill>
            <a:prstDash val="solid"/>
            <a:round/>
            <a:headEnd type="none" w="sm" len="sm"/>
            <a:tailEnd type="none" w="sm" len="sm"/>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p18"/>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FrSKY X8R과 Navio2 연결 2</a:t>
            </a:r>
            <a:endParaRPr/>
          </a:p>
        </p:txBody>
      </p:sp>
      <p:sp>
        <p:nvSpPr>
          <p:cNvPr id="260" name="Google Shape;260;p18"/>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2019-07-24</a:t>
            </a:r>
            <a:endParaRPr/>
          </a:p>
        </p:txBody>
      </p:sp>
      <p:sp>
        <p:nvSpPr>
          <p:cNvPr id="261" name="Google Shape;261;p18"/>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262" name="Google Shape;262;p18"/>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18</a:t>
            </a:fld>
            <a:endParaRPr/>
          </a:p>
        </p:txBody>
      </p:sp>
      <p:pic>
        <p:nvPicPr>
          <p:cNvPr id="263" name="Google Shape;263;p18" descr="https://community.emlid.com/uploads/default/optimized/2X/3/3b3ecb02ce81586a5f0bf83120629cce72897ebb_2_690x458.jpg"/>
          <p:cNvPicPr preferRelativeResize="0">
            <a:picLocks noGrp="1"/>
          </p:cNvPicPr>
          <p:nvPr>
            <p:ph type="body" idx="1"/>
          </p:nvPr>
        </p:nvPicPr>
        <p:blipFill rotWithShape="1">
          <a:blip r:embed="rId3">
            <a:alphaModFix/>
          </a:blip>
          <a:srcRect/>
          <a:stretch/>
        </p:blipFill>
        <p:spPr>
          <a:xfrm>
            <a:off x="1322729" y="1306680"/>
            <a:ext cx="7260543" cy="481931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19"/>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Telemetry Modem</a:t>
            </a:r>
            <a:endParaRPr/>
          </a:p>
        </p:txBody>
      </p:sp>
      <p:sp>
        <p:nvSpPr>
          <p:cNvPr id="269" name="Google Shape;269;p19"/>
          <p:cNvSpPr txBox="1">
            <a:spLocks noGrp="1"/>
          </p:cNvSpPr>
          <p:nvPr>
            <p:ph type="body" idx="1"/>
          </p:nvPr>
        </p:nvSpPr>
        <p:spPr>
          <a:xfrm>
            <a:off x="681038" y="1255271"/>
            <a:ext cx="8543925" cy="1207843"/>
          </a:xfrm>
          <a:prstGeom prst="rect">
            <a:avLst/>
          </a:prstGeom>
          <a:noFill/>
          <a:ln>
            <a:noFill/>
          </a:ln>
        </p:spPr>
        <p:txBody>
          <a:bodyPr spcFirstLastPara="1" wrap="square" lIns="91425" tIns="45700" rIns="91425" bIns="45700" anchor="t" anchorCtr="0">
            <a:normAutofit/>
          </a:bodyPr>
          <a:lstStyle/>
          <a:p>
            <a:pPr marL="514350" lvl="0" indent="-514350" algn="l" rtl="0">
              <a:lnSpc>
                <a:spcPct val="100000"/>
              </a:lnSpc>
              <a:spcBef>
                <a:spcPts val="0"/>
              </a:spcBef>
              <a:spcAft>
                <a:spcPts val="0"/>
              </a:spcAft>
              <a:buClr>
                <a:schemeClr val="dk1"/>
              </a:buClr>
              <a:buSzPts val="2800"/>
              <a:buAutoNum type="arabicPeriod"/>
            </a:pPr>
            <a:r>
              <a:rPr lang="en-US"/>
              <a:t>UART radio</a:t>
            </a:r>
            <a:endParaRPr/>
          </a:p>
          <a:p>
            <a:pPr marL="685800" lvl="1" indent="-228600" algn="l" rtl="0">
              <a:lnSpc>
                <a:spcPct val="100000"/>
              </a:lnSpc>
              <a:spcBef>
                <a:spcPts val="500"/>
              </a:spcBef>
              <a:spcAft>
                <a:spcPts val="0"/>
              </a:spcAft>
              <a:buClr>
                <a:schemeClr val="dk1"/>
              </a:buClr>
              <a:buSzPts val="2800"/>
              <a:buChar char="•"/>
            </a:pPr>
            <a:r>
              <a:rPr lang="en-US"/>
              <a:t>For UART port use /dev/ttyAMA0 serial.</a:t>
            </a:r>
            <a:endParaRPr/>
          </a:p>
        </p:txBody>
      </p:sp>
      <p:sp>
        <p:nvSpPr>
          <p:cNvPr id="270" name="Google Shape;270;p19"/>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2019-07-24</a:t>
            </a:r>
            <a:endParaRPr/>
          </a:p>
        </p:txBody>
      </p:sp>
      <p:sp>
        <p:nvSpPr>
          <p:cNvPr id="271" name="Google Shape;271;p19"/>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272" name="Google Shape;272;p19"/>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19</a:t>
            </a:fld>
            <a:endParaRPr/>
          </a:p>
        </p:txBody>
      </p:sp>
      <p:pic>
        <p:nvPicPr>
          <p:cNvPr id="273" name="Google Shape;273;p19"/>
          <p:cNvPicPr preferRelativeResize="0"/>
          <p:nvPr/>
        </p:nvPicPr>
        <p:blipFill rotWithShape="1">
          <a:blip r:embed="rId3">
            <a:alphaModFix/>
          </a:blip>
          <a:srcRect/>
          <a:stretch/>
        </p:blipFill>
        <p:spPr>
          <a:xfrm>
            <a:off x="2390813" y="2578634"/>
            <a:ext cx="5670826" cy="3662197"/>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2"/>
          <p:cNvSpPr txBox="1">
            <a:spLocks noGrp="1"/>
          </p:cNvSpPr>
          <p:nvPr>
            <p:ph type="title"/>
          </p:nvPr>
        </p:nvSpPr>
        <p:spPr>
          <a:xfrm>
            <a:off x="675879" y="1986577"/>
            <a:ext cx="8543925" cy="1058627"/>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6000"/>
              <a:buFont typeface="Times New Roman"/>
              <a:buNone/>
            </a:pPr>
            <a:r>
              <a:rPr lang="en-US"/>
              <a:t>NAVIO 개요</a:t>
            </a:r>
            <a:endParaRPr/>
          </a:p>
        </p:txBody>
      </p:sp>
      <p:sp>
        <p:nvSpPr>
          <p:cNvPr id="101" name="Google Shape;101;p2"/>
          <p:cNvSpPr txBox="1">
            <a:spLocks noGrp="1"/>
          </p:cNvSpPr>
          <p:nvPr>
            <p:ph type="body" idx="1"/>
          </p:nvPr>
        </p:nvSpPr>
        <p:spPr>
          <a:xfrm>
            <a:off x="675879" y="3171039"/>
            <a:ext cx="8543925" cy="2918613"/>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2400"/>
              <a:buNone/>
            </a:pPr>
            <a:r>
              <a:rPr lang="en-US"/>
              <a:t> </a:t>
            </a:r>
            <a:endParaRPr/>
          </a:p>
        </p:txBody>
      </p:sp>
      <p:sp>
        <p:nvSpPr>
          <p:cNvPr id="102" name="Google Shape;102;p2"/>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2019-07-24</a:t>
            </a:r>
            <a:endParaRPr/>
          </a:p>
        </p:txBody>
      </p:sp>
      <p:sp>
        <p:nvSpPr>
          <p:cNvPr id="103" name="Google Shape;103;p2"/>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104" name="Google Shape;104;p2"/>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pic>
        <p:nvPicPr>
          <p:cNvPr id="278" name="Google Shape;278;p20"/>
          <p:cNvPicPr preferRelativeResize="0"/>
          <p:nvPr/>
        </p:nvPicPr>
        <p:blipFill rotWithShape="1">
          <a:blip r:embed="rId3">
            <a:alphaModFix/>
          </a:blip>
          <a:srcRect/>
          <a:stretch/>
        </p:blipFill>
        <p:spPr>
          <a:xfrm>
            <a:off x="2252443" y="1255271"/>
            <a:ext cx="5401113" cy="5401113"/>
          </a:xfrm>
          <a:prstGeom prst="rect">
            <a:avLst/>
          </a:prstGeom>
          <a:noFill/>
          <a:ln>
            <a:noFill/>
          </a:ln>
        </p:spPr>
      </p:pic>
      <p:sp>
        <p:nvSpPr>
          <p:cNvPr id="279" name="Google Shape;279;p20"/>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Telemetry Modem</a:t>
            </a:r>
            <a:endParaRPr/>
          </a:p>
        </p:txBody>
      </p:sp>
      <p:sp>
        <p:nvSpPr>
          <p:cNvPr id="280" name="Google Shape;280;p20"/>
          <p:cNvSpPr txBox="1">
            <a:spLocks noGrp="1"/>
          </p:cNvSpPr>
          <p:nvPr>
            <p:ph type="body" idx="1"/>
          </p:nvPr>
        </p:nvSpPr>
        <p:spPr>
          <a:xfrm>
            <a:off x="681038" y="1255271"/>
            <a:ext cx="8543925" cy="2108714"/>
          </a:xfrm>
          <a:prstGeom prst="rect">
            <a:avLst/>
          </a:prstGeom>
          <a:noFill/>
          <a:ln>
            <a:noFill/>
          </a:ln>
        </p:spPr>
        <p:txBody>
          <a:bodyPr spcFirstLastPara="1" wrap="square" lIns="91425" tIns="45700" rIns="91425" bIns="45700" anchor="t" anchorCtr="0">
            <a:normAutofit/>
          </a:bodyPr>
          <a:lstStyle/>
          <a:p>
            <a:pPr marL="514350" lvl="0" indent="-514350" algn="l" rtl="0">
              <a:lnSpc>
                <a:spcPct val="100000"/>
              </a:lnSpc>
              <a:spcBef>
                <a:spcPts val="0"/>
              </a:spcBef>
              <a:spcAft>
                <a:spcPts val="0"/>
              </a:spcAft>
              <a:buClr>
                <a:schemeClr val="dk1"/>
              </a:buClr>
              <a:buSzPts val="2800"/>
              <a:buAutoNum type="arabicPeriod"/>
            </a:pPr>
            <a:r>
              <a:rPr lang="en-US"/>
              <a:t>3DR 무선 텔레 메트리 433MHZ </a:t>
            </a:r>
            <a:endParaRPr/>
          </a:p>
          <a:p>
            <a:pPr marL="685800" lvl="1" indent="-228600" algn="l" rtl="0">
              <a:lnSpc>
                <a:spcPct val="100000"/>
              </a:lnSpc>
              <a:spcBef>
                <a:spcPts val="500"/>
              </a:spcBef>
              <a:spcAft>
                <a:spcPts val="0"/>
              </a:spcAft>
              <a:buClr>
                <a:schemeClr val="dk1"/>
              </a:buClr>
              <a:buSzPts val="1800"/>
              <a:buChar char="•"/>
            </a:pPr>
            <a:r>
              <a:rPr lang="en-US" sz="1800" u="sng">
                <a:solidFill>
                  <a:schemeClr val="hlink"/>
                </a:solidFill>
                <a:hlinkClick r:id="rId4"/>
              </a:rPr>
              <a:t>https://www.banggood.com/ko/New-Upgraded-V2_0-3DR-Radio-Telemetry-433MHZ-915MHZ-Data-Transmission-Module-For-APM-Pixhawk-PX4-p-1304758.html?ID=510651&amp;cur_warehouse=CN</a:t>
            </a:r>
            <a:r>
              <a:rPr lang="en-US" sz="1800"/>
              <a:t> </a:t>
            </a:r>
            <a:endParaRPr sz="1800"/>
          </a:p>
          <a:p>
            <a:pPr marL="514350" lvl="0" indent="-336550" algn="l" rtl="0">
              <a:lnSpc>
                <a:spcPct val="100000"/>
              </a:lnSpc>
              <a:spcBef>
                <a:spcPts val="1000"/>
              </a:spcBef>
              <a:spcAft>
                <a:spcPts val="0"/>
              </a:spcAft>
              <a:buClr>
                <a:schemeClr val="dk1"/>
              </a:buClr>
              <a:buSzPts val="2800"/>
              <a:buNone/>
            </a:pPr>
            <a:endParaRPr/>
          </a:p>
        </p:txBody>
      </p:sp>
      <p:sp>
        <p:nvSpPr>
          <p:cNvPr id="281" name="Google Shape;281;p20"/>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2019-07-24</a:t>
            </a:r>
            <a:endParaRPr/>
          </a:p>
        </p:txBody>
      </p:sp>
      <p:sp>
        <p:nvSpPr>
          <p:cNvPr id="282" name="Google Shape;282;p20"/>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283" name="Google Shape;283;p20"/>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20</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p21"/>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Telemetry 연결 예시</a:t>
            </a:r>
            <a:endParaRPr/>
          </a:p>
        </p:txBody>
      </p:sp>
      <p:sp>
        <p:nvSpPr>
          <p:cNvPr id="289" name="Google Shape;289;p21"/>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2019-07-24</a:t>
            </a:r>
            <a:endParaRPr/>
          </a:p>
        </p:txBody>
      </p:sp>
      <p:sp>
        <p:nvSpPr>
          <p:cNvPr id="290" name="Google Shape;290;p21"/>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291" name="Google Shape;291;p21"/>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21</a:t>
            </a:fld>
            <a:endParaRPr/>
          </a:p>
        </p:txBody>
      </p:sp>
      <p:pic>
        <p:nvPicPr>
          <p:cNvPr id="292" name="Google Shape;292;p21"/>
          <p:cNvPicPr preferRelativeResize="0">
            <a:picLocks noGrp="1"/>
          </p:cNvPicPr>
          <p:nvPr>
            <p:ph type="body" idx="1"/>
          </p:nvPr>
        </p:nvPicPr>
        <p:blipFill rotWithShape="1">
          <a:blip r:embed="rId3">
            <a:alphaModFix/>
          </a:blip>
          <a:srcRect/>
          <a:stretch/>
        </p:blipFill>
        <p:spPr>
          <a:xfrm>
            <a:off x="1685714" y="1122929"/>
            <a:ext cx="6534572" cy="5186818"/>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Google Shape;297;p22"/>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b="0"/>
              <a:t>Barometer UV protection</a:t>
            </a:r>
            <a:endParaRPr/>
          </a:p>
        </p:txBody>
      </p:sp>
      <p:sp>
        <p:nvSpPr>
          <p:cNvPr id="298" name="Google Shape;298;p22"/>
          <p:cNvSpPr txBox="1">
            <a:spLocks noGrp="1"/>
          </p:cNvSpPr>
          <p:nvPr>
            <p:ph type="body" idx="1"/>
          </p:nvPr>
        </p:nvSpPr>
        <p:spPr>
          <a:xfrm>
            <a:off x="681038" y="1255271"/>
            <a:ext cx="8543925" cy="1973961"/>
          </a:xfrm>
          <a:prstGeom prst="rect">
            <a:avLst/>
          </a:prstGeom>
          <a:noFill/>
          <a:ln>
            <a:noFill/>
          </a:ln>
        </p:spPr>
        <p:txBody>
          <a:bodyPr spcFirstLastPara="1" wrap="square" lIns="91425" tIns="45700" rIns="91425" bIns="45700" anchor="t" anchorCtr="0">
            <a:normAutofit/>
          </a:bodyPr>
          <a:lstStyle/>
          <a:p>
            <a:pPr marL="514350" lvl="0" indent="-514350" algn="l" rtl="0">
              <a:lnSpc>
                <a:spcPct val="90000"/>
              </a:lnSpc>
              <a:spcBef>
                <a:spcPts val="0"/>
              </a:spcBef>
              <a:spcAft>
                <a:spcPts val="0"/>
              </a:spcAft>
              <a:buClr>
                <a:schemeClr val="dk1"/>
              </a:buClr>
              <a:buSzPts val="2380"/>
              <a:buAutoNum type="arabicPeriod"/>
            </a:pPr>
            <a:r>
              <a:rPr lang="en-US" sz="2380"/>
              <a:t>MS5611 barometer (steel cap IC) is sensitive to UV light and might report sudden jumps in altitude under sunlight.</a:t>
            </a:r>
            <a:endParaRPr/>
          </a:p>
          <a:p>
            <a:pPr marL="514350" lvl="0" indent="-514350" algn="l" rtl="0">
              <a:lnSpc>
                <a:spcPct val="90000"/>
              </a:lnSpc>
              <a:spcBef>
                <a:spcPts val="1000"/>
              </a:spcBef>
              <a:spcAft>
                <a:spcPts val="0"/>
              </a:spcAft>
              <a:buClr>
                <a:schemeClr val="dk1"/>
              </a:buClr>
              <a:buSzPts val="2380"/>
              <a:buAutoNum type="arabicPeriod"/>
            </a:pPr>
            <a:r>
              <a:rPr lang="en-US" sz="2380"/>
              <a:t>It is very important to cover it with a piece of open cell foam (something like microphone fabric) or put autopilot in a protective case to protect it both from sunlight and airstreams.</a:t>
            </a:r>
            <a:endParaRPr/>
          </a:p>
        </p:txBody>
      </p:sp>
      <p:sp>
        <p:nvSpPr>
          <p:cNvPr id="299" name="Google Shape;299;p22"/>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2019-07-24</a:t>
            </a:r>
            <a:endParaRPr/>
          </a:p>
        </p:txBody>
      </p:sp>
      <p:sp>
        <p:nvSpPr>
          <p:cNvPr id="300" name="Google Shape;300;p22"/>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301" name="Google Shape;301;p22"/>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22</a:t>
            </a:fld>
            <a:endParaRPr/>
          </a:p>
        </p:txBody>
      </p:sp>
      <p:pic>
        <p:nvPicPr>
          <p:cNvPr id="302" name="Google Shape;302;p22"/>
          <p:cNvPicPr preferRelativeResize="0"/>
          <p:nvPr/>
        </p:nvPicPr>
        <p:blipFill rotWithShape="1">
          <a:blip r:embed="rId3">
            <a:alphaModFix/>
          </a:blip>
          <a:srcRect/>
          <a:stretch/>
        </p:blipFill>
        <p:spPr>
          <a:xfrm>
            <a:off x="2866768" y="3229232"/>
            <a:ext cx="4144206" cy="2775194"/>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23"/>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진동 방지 받침대 1</a:t>
            </a:r>
            <a:endParaRPr/>
          </a:p>
        </p:txBody>
      </p:sp>
      <p:sp>
        <p:nvSpPr>
          <p:cNvPr id="308" name="Google Shape;308;p23"/>
          <p:cNvSpPr txBox="1">
            <a:spLocks noGrp="1"/>
          </p:cNvSpPr>
          <p:nvPr>
            <p:ph type="body" idx="1"/>
          </p:nvPr>
        </p:nvSpPr>
        <p:spPr>
          <a:xfrm>
            <a:off x="681038" y="1255271"/>
            <a:ext cx="8543925" cy="1941010"/>
          </a:xfrm>
          <a:prstGeom prst="rect">
            <a:avLst/>
          </a:prstGeom>
          <a:noFill/>
          <a:ln>
            <a:noFill/>
          </a:ln>
        </p:spPr>
        <p:txBody>
          <a:bodyPr spcFirstLastPara="1" wrap="square" lIns="91425" tIns="45700" rIns="91425" bIns="45700" anchor="t" anchorCtr="0">
            <a:normAutofit/>
          </a:bodyPr>
          <a:lstStyle/>
          <a:p>
            <a:pPr marL="514350" lvl="0" indent="-514350" algn="l" rtl="0">
              <a:lnSpc>
                <a:spcPct val="100000"/>
              </a:lnSpc>
              <a:spcBef>
                <a:spcPts val="0"/>
              </a:spcBef>
              <a:spcAft>
                <a:spcPts val="0"/>
              </a:spcAft>
              <a:buClr>
                <a:schemeClr val="dk1"/>
              </a:buClr>
              <a:buSzPts val="2800"/>
              <a:buAutoNum type="arabicPeriod"/>
            </a:pPr>
            <a:r>
              <a:rPr lang="en-US"/>
              <a:t>We have designed an anti-vibration for Navio that can be easily 3D printed.</a:t>
            </a:r>
            <a:endParaRPr/>
          </a:p>
          <a:p>
            <a:pPr marL="514350" lvl="0" indent="-514350" algn="l" rtl="0">
              <a:lnSpc>
                <a:spcPct val="100000"/>
              </a:lnSpc>
              <a:spcBef>
                <a:spcPts val="1000"/>
              </a:spcBef>
              <a:spcAft>
                <a:spcPts val="0"/>
              </a:spcAft>
              <a:buClr>
                <a:schemeClr val="dk1"/>
              </a:buClr>
              <a:buSzPts val="2800"/>
              <a:buAutoNum type="arabicPeriod"/>
            </a:pPr>
            <a:r>
              <a:rPr lang="en-US"/>
              <a:t>It significantly simplifies mounting and eliminates vibrations.</a:t>
            </a:r>
            <a:endParaRPr/>
          </a:p>
        </p:txBody>
      </p:sp>
      <p:sp>
        <p:nvSpPr>
          <p:cNvPr id="309" name="Google Shape;309;p23"/>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2019-07-24</a:t>
            </a:r>
            <a:endParaRPr/>
          </a:p>
        </p:txBody>
      </p:sp>
      <p:sp>
        <p:nvSpPr>
          <p:cNvPr id="310" name="Google Shape;310;p23"/>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311" name="Google Shape;311;p23"/>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23</a:t>
            </a:fld>
            <a:endParaRPr/>
          </a:p>
        </p:txBody>
      </p:sp>
      <p:pic>
        <p:nvPicPr>
          <p:cNvPr id="312" name="Google Shape;312;p23"/>
          <p:cNvPicPr preferRelativeResize="0"/>
          <p:nvPr/>
        </p:nvPicPr>
        <p:blipFill rotWithShape="1">
          <a:blip r:embed="rId3">
            <a:alphaModFix/>
          </a:blip>
          <a:srcRect/>
          <a:stretch/>
        </p:blipFill>
        <p:spPr>
          <a:xfrm>
            <a:off x="1105241" y="3569956"/>
            <a:ext cx="3435512" cy="2204768"/>
          </a:xfrm>
          <a:prstGeom prst="rect">
            <a:avLst/>
          </a:prstGeom>
          <a:noFill/>
          <a:ln>
            <a:noFill/>
          </a:ln>
        </p:spPr>
      </p:pic>
      <p:pic>
        <p:nvPicPr>
          <p:cNvPr id="313" name="Google Shape;313;p23"/>
          <p:cNvPicPr preferRelativeResize="0"/>
          <p:nvPr/>
        </p:nvPicPr>
        <p:blipFill rotWithShape="1">
          <a:blip r:embed="rId4">
            <a:alphaModFix/>
          </a:blip>
          <a:srcRect/>
          <a:stretch/>
        </p:blipFill>
        <p:spPr>
          <a:xfrm>
            <a:off x="5003536" y="3141105"/>
            <a:ext cx="4221426" cy="2924433"/>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24"/>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4400"/>
              <a:buNone/>
            </a:pPr>
            <a:r>
              <a:rPr lang="en-US"/>
              <a:t>진동 방지 받침대 2</a:t>
            </a:r>
            <a:endParaRPr/>
          </a:p>
        </p:txBody>
      </p:sp>
      <p:sp>
        <p:nvSpPr>
          <p:cNvPr id="319" name="Google Shape;319;p24"/>
          <p:cNvSpPr txBox="1">
            <a:spLocks noGrp="1"/>
          </p:cNvSpPr>
          <p:nvPr>
            <p:ph type="body" idx="1"/>
          </p:nvPr>
        </p:nvSpPr>
        <p:spPr>
          <a:xfrm>
            <a:off x="681038" y="1255270"/>
            <a:ext cx="8543925" cy="1850113"/>
          </a:xfrm>
          <a:prstGeom prst="rect">
            <a:avLst/>
          </a:prstGeom>
          <a:noFill/>
          <a:ln>
            <a:noFill/>
          </a:ln>
        </p:spPr>
        <p:txBody>
          <a:bodyPr spcFirstLastPara="1" wrap="square" lIns="91425" tIns="45700" rIns="91425" bIns="45700" anchor="t" anchorCtr="0">
            <a:normAutofit/>
          </a:bodyPr>
          <a:lstStyle/>
          <a:p>
            <a:pPr marL="514350" lvl="0" indent="-514350" algn="l" rtl="0">
              <a:lnSpc>
                <a:spcPct val="70000"/>
              </a:lnSpc>
              <a:spcBef>
                <a:spcPts val="0"/>
              </a:spcBef>
              <a:spcAft>
                <a:spcPts val="0"/>
              </a:spcAft>
              <a:buClr>
                <a:schemeClr val="dk1"/>
              </a:buClr>
              <a:buSzPts val="1540"/>
              <a:buAutoNum type="arabicPeriod"/>
            </a:pPr>
            <a:r>
              <a:rPr lang="en-US" sz="1540"/>
              <a:t>STL Files</a:t>
            </a:r>
            <a:endParaRPr/>
          </a:p>
          <a:p>
            <a:pPr marL="685800" lvl="1" indent="-228600" algn="l" rtl="0">
              <a:lnSpc>
                <a:spcPct val="70000"/>
              </a:lnSpc>
              <a:spcBef>
                <a:spcPts val="500"/>
              </a:spcBef>
              <a:spcAft>
                <a:spcPts val="0"/>
              </a:spcAft>
              <a:buClr>
                <a:schemeClr val="dk1"/>
              </a:buClr>
              <a:buSzPts val="1540"/>
              <a:buChar char="•"/>
            </a:pPr>
            <a:r>
              <a:rPr lang="en-US" sz="1540"/>
              <a:t>Top</a:t>
            </a:r>
            <a:endParaRPr/>
          </a:p>
          <a:p>
            <a:pPr marL="1143000" lvl="2" indent="-228600" algn="l" rtl="0">
              <a:lnSpc>
                <a:spcPct val="70000"/>
              </a:lnSpc>
              <a:spcBef>
                <a:spcPts val="500"/>
              </a:spcBef>
              <a:spcAft>
                <a:spcPts val="0"/>
              </a:spcAft>
              <a:buClr>
                <a:schemeClr val="dk1"/>
              </a:buClr>
              <a:buSzPts val="1540"/>
              <a:buChar char="•"/>
            </a:pPr>
            <a:r>
              <a:rPr lang="en-US" sz="1540" u="sng">
                <a:solidFill>
                  <a:schemeClr val="hlink"/>
                </a:solidFill>
                <a:hlinkClick r:id="rId3"/>
              </a:rPr>
              <a:t>https://github.com/emlid/hardware/blob/master/VibroNavio2top_rev_A.STL</a:t>
            </a:r>
            <a:endParaRPr sz="1540"/>
          </a:p>
          <a:p>
            <a:pPr marL="685800" lvl="1" indent="-228600" algn="l" rtl="0">
              <a:lnSpc>
                <a:spcPct val="70000"/>
              </a:lnSpc>
              <a:spcBef>
                <a:spcPts val="500"/>
              </a:spcBef>
              <a:spcAft>
                <a:spcPts val="0"/>
              </a:spcAft>
              <a:buClr>
                <a:schemeClr val="dk1"/>
              </a:buClr>
              <a:buSzPts val="1540"/>
              <a:buChar char="•"/>
            </a:pPr>
            <a:r>
              <a:rPr lang="en-US" sz="1540"/>
              <a:t>Bottom</a:t>
            </a:r>
            <a:endParaRPr/>
          </a:p>
          <a:p>
            <a:pPr marL="1143000" lvl="2" indent="-228600" algn="l" rtl="0">
              <a:lnSpc>
                <a:spcPct val="70000"/>
              </a:lnSpc>
              <a:spcBef>
                <a:spcPts val="500"/>
              </a:spcBef>
              <a:spcAft>
                <a:spcPts val="0"/>
              </a:spcAft>
              <a:buClr>
                <a:schemeClr val="dk1"/>
              </a:buClr>
              <a:buSzPts val="1540"/>
              <a:buChar char="•"/>
            </a:pPr>
            <a:r>
              <a:rPr lang="en-US" sz="1540" u="sng">
                <a:solidFill>
                  <a:schemeClr val="hlink"/>
                </a:solidFill>
                <a:hlinkClick r:id="rId4"/>
              </a:rPr>
              <a:t>https://github.com/emlid/hardware/blob/master/VibroNavio2bot_rev_A.STL</a:t>
            </a:r>
            <a:endParaRPr sz="1540"/>
          </a:p>
          <a:p>
            <a:pPr marL="514350" lvl="0" indent="-514350" algn="l" rtl="0">
              <a:lnSpc>
                <a:spcPct val="70000"/>
              </a:lnSpc>
              <a:spcBef>
                <a:spcPts val="1000"/>
              </a:spcBef>
              <a:spcAft>
                <a:spcPts val="0"/>
              </a:spcAft>
              <a:buClr>
                <a:schemeClr val="dk1"/>
              </a:buClr>
              <a:buSzPts val="1540"/>
              <a:buAutoNum type="arabicPeriod"/>
            </a:pPr>
            <a:r>
              <a:rPr lang="en-US" sz="1540"/>
              <a:t> You will also need 8 blue vibration damping balls from Hobbyking </a:t>
            </a:r>
            <a:endParaRPr/>
          </a:p>
          <a:p>
            <a:pPr marL="685800" lvl="1" indent="-228600" algn="l" rtl="0">
              <a:lnSpc>
                <a:spcPct val="70000"/>
              </a:lnSpc>
              <a:spcBef>
                <a:spcPts val="500"/>
              </a:spcBef>
              <a:spcAft>
                <a:spcPts val="0"/>
              </a:spcAft>
              <a:buClr>
                <a:schemeClr val="dk1"/>
              </a:buClr>
              <a:buSzPts val="1540"/>
              <a:buChar char="•"/>
            </a:pPr>
            <a:r>
              <a:rPr lang="en-US" sz="1540" u="sng">
                <a:solidFill>
                  <a:schemeClr val="hlink"/>
                </a:solidFill>
                <a:hlinkClick r:id="rId5"/>
              </a:rPr>
              <a:t>https://hobbyking.com/en_us/vibration-damping-ball-65g-bag-of-8.html</a:t>
            </a:r>
            <a:endParaRPr sz="1540"/>
          </a:p>
          <a:p>
            <a:pPr marL="685800" lvl="1" indent="-130809" algn="l" rtl="0">
              <a:lnSpc>
                <a:spcPct val="70000"/>
              </a:lnSpc>
              <a:spcBef>
                <a:spcPts val="500"/>
              </a:spcBef>
              <a:spcAft>
                <a:spcPts val="0"/>
              </a:spcAft>
              <a:buClr>
                <a:schemeClr val="dk1"/>
              </a:buClr>
              <a:buSzPts val="1540"/>
              <a:buNone/>
            </a:pPr>
            <a:endParaRPr sz="1540"/>
          </a:p>
        </p:txBody>
      </p:sp>
      <p:sp>
        <p:nvSpPr>
          <p:cNvPr id="320" name="Google Shape;320;p24"/>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2019-07-24</a:t>
            </a:r>
            <a:endParaRPr/>
          </a:p>
        </p:txBody>
      </p:sp>
      <p:sp>
        <p:nvSpPr>
          <p:cNvPr id="321" name="Google Shape;321;p24"/>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322" name="Google Shape;322;p24"/>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24</a:t>
            </a:fld>
            <a:endParaRPr/>
          </a:p>
        </p:txBody>
      </p:sp>
      <p:pic>
        <p:nvPicPr>
          <p:cNvPr id="323" name="Google Shape;323;p24"/>
          <p:cNvPicPr preferRelativeResize="0"/>
          <p:nvPr/>
        </p:nvPicPr>
        <p:blipFill rotWithShape="1">
          <a:blip r:embed="rId6">
            <a:alphaModFix/>
          </a:blip>
          <a:srcRect/>
          <a:stretch/>
        </p:blipFill>
        <p:spPr>
          <a:xfrm>
            <a:off x="6248029" y="4212162"/>
            <a:ext cx="2491525" cy="2119656"/>
          </a:xfrm>
          <a:prstGeom prst="rect">
            <a:avLst/>
          </a:prstGeom>
          <a:noFill/>
          <a:ln>
            <a:noFill/>
          </a:ln>
        </p:spPr>
      </p:pic>
      <p:pic>
        <p:nvPicPr>
          <p:cNvPr id="324" name="Google Shape;324;p24"/>
          <p:cNvPicPr preferRelativeResize="0"/>
          <p:nvPr/>
        </p:nvPicPr>
        <p:blipFill rotWithShape="1">
          <a:blip r:embed="rId7">
            <a:alphaModFix/>
          </a:blip>
          <a:srcRect/>
          <a:stretch/>
        </p:blipFill>
        <p:spPr>
          <a:xfrm>
            <a:off x="544153" y="3654821"/>
            <a:ext cx="3495595" cy="2152092"/>
          </a:xfrm>
          <a:prstGeom prst="rect">
            <a:avLst/>
          </a:prstGeom>
          <a:noFill/>
          <a:ln>
            <a:noFill/>
          </a:ln>
        </p:spPr>
      </p:pic>
      <p:pic>
        <p:nvPicPr>
          <p:cNvPr id="325" name="Google Shape;325;p24"/>
          <p:cNvPicPr preferRelativeResize="0"/>
          <p:nvPr/>
        </p:nvPicPr>
        <p:blipFill rotWithShape="1">
          <a:blip r:embed="rId8">
            <a:alphaModFix/>
          </a:blip>
          <a:srcRect/>
          <a:stretch/>
        </p:blipFill>
        <p:spPr>
          <a:xfrm>
            <a:off x="4434264" y="3328404"/>
            <a:ext cx="2487301" cy="2138762"/>
          </a:xfrm>
          <a:prstGeom prst="rect">
            <a:avLst/>
          </a:prstGeom>
          <a:noFill/>
          <a:ln>
            <a:noFill/>
          </a:ln>
        </p:spPr>
      </p:pic>
      <p:pic>
        <p:nvPicPr>
          <p:cNvPr id="326" name="Google Shape;326;p24"/>
          <p:cNvPicPr preferRelativeResize="0"/>
          <p:nvPr/>
        </p:nvPicPr>
        <p:blipFill rotWithShape="1">
          <a:blip r:embed="rId9">
            <a:alphaModFix/>
          </a:blip>
          <a:srcRect/>
          <a:stretch/>
        </p:blipFill>
        <p:spPr>
          <a:xfrm>
            <a:off x="7413901" y="3031271"/>
            <a:ext cx="2205578" cy="1478024"/>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Google Shape;331;p25"/>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라즈베리파이 케이스</a:t>
            </a:r>
            <a:endParaRPr/>
          </a:p>
        </p:txBody>
      </p:sp>
      <p:sp>
        <p:nvSpPr>
          <p:cNvPr id="332" name="Google Shape;332;p25"/>
          <p:cNvSpPr txBox="1">
            <a:spLocks noGrp="1"/>
          </p:cNvSpPr>
          <p:nvPr>
            <p:ph type="body" idx="1"/>
          </p:nvPr>
        </p:nvSpPr>
        <p:spPr>
          <a:xfrm>
            <a:off x="681038" y="1255271"/>
            <a:ext cx="8543925" cy="2822459"/>
          </a:xfrm>
          <a:prstGeom prst="rect">
            <a:avLst/>
          </a:prstGeom>
          <a:noFill/>
          <a:ln>
            <a:noFill/>
          </a:ln>
        </p:spPr>
        <p:txBody>
          <a:bodyPr spcFirstLastPara="1" wrap="square" lIns="91425" tIns="45700" rIns="91425" bIns="45700" anchor="t" anchorCtr="0">
            <a:normAutofit/>
          </a:bodyPr>
          <a:lstStyle/>
          <a:p>
            <a:pPr marL="514350" lvl="0" indent="-514350" algn="l" rtl="0">
              <a:lnSpc>
                <a:spcPct val="100000"/>
              </a:lnSpc>
              <a:spcBef>
                <a:spcPts val="0"/>
              </a:spcBef>
              <a:spcAft>
                <a:spcPts val="0"/>
              </a:spcAft>
              <a:buClr>
                <a:schemeClr val="dk1"/>
              </a:buClr>
              <a:buSzPts val="2000"/>
              <a:buAutoNum type="arabicPeriod"/>
            </a:pPr>
            <a:r>
              <a:rPr lang="en-US" sz="2000" u="sng">
                <a:solidFill>
                  <a:schemeClr val="hlink"/>
                </a:solidFill>
                <a:hlinkClick r:id="rId3"/>
              </a:rPr>
              <a:t>https://www.thingiverse.com/thing:3712499?fbclid=IwAR0q23hTFudF2WR6drXF0MihutdcCVjp1nGQSJyXfh7dTh9L-Sk7-IEVzkE</a:t>
            </a:r>
            <a:endParaRPr sz="2000"/>
          </a:p>
          <a:p>
            <a:pPr marL="514350" lvl="0" indent="-514350" algn="l" rtl="0">
              <a:lnSpc>
                <a:spcPct val="100000"/>
              </a:lnSpc>
              <a:spcBef>
                <a:spcPts val="1000"/>
              </a:spcBef>
              <a:spcAft>
                <a:spcPts val="0"/>
              </a:spcAft>
              <a:buClr>
                <a:schemeClr val="dk1"/>
              </a:buClr>
              <a:buSzPts val="2000"/>
              <a:buAutoNum type="arabicPeriod"/>
            </a:pPr>
            <a:r>
              <a:rPr lang="en-US" sz="2000" u="sng">
                <a:solidFill>
                  <a:schemeClr val="hlink"/>
                </a:solidFill>
                <a:hlinkClick r:id="rId4"/>
              </a:rPr>
              <a:t>https://www.thingiverse.com/thing:3714695?fbclid=IwAR2kpwI0rKJyGNhlsDpJ_Qi9enSqlocVV1SZ8qa6bXuRHgcDlFpWOtUVXCo</a:t>
            </a:r>
            <a:endParaRPr sz="2000"/>
          </a:p>
        </p:txBody>
      </p:sp>
      <p:sp>
        <p:nvSpPr>
          <p:cNvPr id="333" name="Google Shape;333;p25"/>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2019-07-24</a:t>
            </a:r>
            <a:endParaRPr/>
          </a:p>
        </p:txBody>
      </p:sp>
      <p:sp>
        <p:nvSpPr>
          <p:cNvPr id="334" name="Google Shape;334;p25"/>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335" name="Google Shape;335;p25"/>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25</a:t>
            </a:fld>
            <a:endParaRPr/>
          </a:p>
        </p:txBody>
      </p:sp>
      <p:pic>
        <p:nvPicPr>
          <p:cNvPr id="336" name="Google Shape;336;p25"/>
          <p:cNvPicPr preferRelativeResize="0"/>
          <p:nvPr/>
        </p:nvPicPr>
        <p:blipFill rotWithShape="1">
          <a:blip r:embed="rId5">
            <a:alphaModFix/>
          </a:blip>
          <a:srcRect/>
          <a:stretch/>
        </p:blipFill>
        <p:spPr>
          <a:xfrm rot="-5400000">
            <a:off x="3059602" y="2925477"/>
            <a:ext cx="3078343" cy="3094088"/>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26"/>
          <p:cNvSpPr txBox="1">
            <a:spLocks noGrp="1"/>
          </p:cNvSpPr>
          <p:nvPr>
            <p:ph type="title"/>
          </p:nvPr>
        </p:nvSpPr>
        <p:spPr>
          <a:xfrm>
            <a:off x="675879" y="1986577"/>
            <a:ext cx="8543925" cy="1058627"/>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6000"/>
              <a:buFont typeface="Times New Roman"/>
              <a:buNone/>
            </a:pPr>
            <a:r>
              <a:rPr lang="en-US"/>
              <a:t>NAVIO S/W</a:t>
            </a:r>
            <a:endParaRPr/>
          </a:p>
        </p:txBody>
      </p:sp>
      <p:sp>
        <p:nvSpPr>
          <p:cNvPr id="342" name="Google Shape;342;p26"/>
          <p:cNvSpPr txBox="1">
            <a:spLocks noGrp="1"/>
          </p:cNvSpPr>
          <p:nvPr>
            <p:ph type="body" idx="1"/>
          </p:nvPr>
        </p:nvSpPr>
        <p:spPr>
          <a:xfrm>
            <a:off x="675879" y="3171039"/>
            <a:ext cx="8543925" cy="2918613"/>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2400"/>
              <a:buNone/>
            </a:pPr>
            <a:r>
              <a:rPr lang="en-US"/>
              <a:t>라즈비안 운영체제 설정</a:t>
            </a:r>
            <a:endParaRPr/>
          </a:p>
          <a:p>
            <a:pPr marL="0" lvl="0" indent="0" algn="ctr" rtl="0">
              <a:lnSpc>
                <a:spcPct val="100000"/>
              </a:lnSpc>
              <a:spcBef>
                <a:spcPts val="1000"/>
              </a:spcBef>
              <a:spcAft>
                <a:spcPts val="0"/>
              </a:spcAft>
              <a:buClr>
                <a:schemeClr val="dk1"/>
              </a:buClr>
              <a:buSzPts val="2400"/>
              <a:buNone/>
            </a:pPr>
            <a:r>
              <a:rPr lang="en-US"/>
              <a:t>ardupilot 설정</a:t>
            </a:r>
            <a:endParaRPr/>
          </a:p>
        </p:txBody>
      </p:sp>
      <p:sp>
        <p:nvSpPr>
          <p:cNvPr id="343" name="Google Shape;343;p26"/>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2019-07-24</a:t>
            </a:r>
            <a:endParaRPr/>
          </a:p>
        </p:txBody>
      </p:sp>
      <p:sp>
        <p:nvSpPr>
          <p:cNvPr id="344" name="Google Shape;344;p26"/>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345" name="Google Shape;345;p26"/>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26</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Google Shape;350;p27"/>
          <p:cNvSpPr txBox="1">
            <a:spLocks noGrp="1"/>
          </p:cNvSpPr>
          <p:nvPr>
            <p:ph type="title"/>
          </p:nvPr>
        </p:nvSpPr>
        <p:spPr>
          <a:xfrm>
            <a:off x="675879" y="1986577"/>
            <a:ext cx="8543925" cy="1058627"/>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6000"/>
              <a:buFont typeface="Times New Roman"/>
              <a:buNone/>
            </a:pPr>
            <a:r>
              <a:rPr lang="en-US"/>
              <a:t>라즈비안 운영체제 설정</a:t>
            </a:r>
            <a:endParaRPr/>
          </a:p>
        </p:txBody>
      </p:sp>
      <p:sp>
        <p:nvSpPr>
          <p:cNvPr id="351" name="Google Shape;351;p27"/>
          <p:cNvSpPr txBox="1">
            <a:spLocks noGrp="1"/>
          </p:cNvSpPr>
          <p:nvPr>
            <p:ph type="body" idx="1"/>
          </p:nvPr>
        </p:nvSpPr>
        <p:spPr>
          <a:xfrm>
            <a:off x="675879" y="3171039"/>
            <a:ext cx="8543925" cy="2918613"/>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2400"/>
              <a:buNone/>
            </a:pPr>
            <a:r>
              <a:rPr lang="en-US"/>
              <a:t>라즈비안 운영체제 설치</a:t>
            </a:r>
            <a:endParaRPr/>
          </a:p>
          <a:p>
            <a:pPr marL="0" lvl="0" indent="0" algn="ctr" rtl="0">
              <a:lnSpc>
                <a:spcPct val="100000"/>
              </a:lnSpc>
              <a:spcBef>
                <a:spcPts val="1000"/>
              </a:spcBef>
              <a:spcAft>
                <a:spcPts val="0"/>
              </a:spcAft>
              <a:buClr>
                <a:schemeClr val="dk1"/>
              </a:buClr>
              <a:buSzPts val="2400"/>
              <a:buNone/>
            </a:pPr>
            <a:r>
              <a:rPr lang="en-US"/>
              <a:t>라즈비안 환경 설정(Wi-Fi)</a:t>
            </a:r>
            <a:endParaRPr/>
          </a:p>
          <a:p>
            <a:pPr marL="0" lvl="0" indent="0" algn="ctr" rtl="0">
              <a:lnSpc>
                <a:spcPct val="100000"/>
              </a:lnSpc>
              <a:spcBef>
                <a:spcPts val="1000"/>
              </a:spcBef>
              <a:spcAft>
                <a:spcPts val="0"/>
              </a:spcAft>
              <a:buClr>
                <a:schemeClr val="dk1"/>
              </a:buClr>
              <a:buSzPts val="2400"/>
              <a:buNone/>
            </a:pPr>
            <a:r>
              <a:rPr lang="en-US"/>
              <a:t>ardupilot 설정</a:t>
            </a:r>
            <a:endParaRPr/>
          </a:p>
        </p:txBody>
      </p:sp>
      <p:sp>
        <p:nvSpPr>
          <p:cNvPr id="352" name="Google Shape;352;p27"/>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2019-07-24</a:t>
            </a:r>
            <a:endParaRPr/>
          </a:p>
        </p:txBody>
      </p:sp>
      <p:sp>
        <p:nvSpPr>
          <p:cNvPr id="353" name="Google Shape;353;p27"/>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354" name="Google Shape;354;p27"/>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27</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28"/>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나비오 S/W 설치</a:t>
            </a:r>
            <a:endParaRPr/>
          </a:p>
        </p:txBody>
      </p:sp>
      <p:sp>
        <p:nvSpPr>
          <p:cNvPr id="360" name="Google Shape;360;p28"/>
          <p:cNvSpPr txBox="1">
            <a:spLocks noGrp="1"/>
          </p:cNvSpPr>
          <p:nvPr>
            <p:ph type="body" idx="1"/>
          </p:nvPr>
        </p:nvSpPr>
        <p:spPr>
          <a:xfrm>
            <a:off x="681038" y="1255271"/>
            <a:ext cx="8543925" cy="4921692"/>
          </a:xfrm>
          <a:prstGeom prst="rect">
            <a:avLst/>
          </a:prstGeom>
          <a:noFill/>
          <a:ln>
            <a:noFill/>
          </a:ln>
        </p:spPr>
        <p:txBody>
          <a:bodyPr spcFirstLastPara="1" wrap="square" lIns="91425" tIns="45700" rIns="91425" bIns="45700" anchor="t" anchorCtr="0">
            <a:normAutofit/>
          </a:bodyPr>
          <a:lstStyle/>
          <a:p>
            <a:pPr marL="514350" lvl="0" indent="-514350" algn="l" rtl="0">
              <a:lnSpc>
                <a:spcPct val="100000"/>
              </a:lnSpc>
              <a:spcBef>
                <a:spcPts val="0"/>
              </a:spcBef>
              <a:spcAft>
                <a:spcPts val="0"/>
              </a:spcAft>
              <a:buClr>
                <a:schemeClr val="dk1"/>
              </a:buClr>
              <a:buSzPts val="2800"/>
              <a:buAutoNum type="arabicPeriod"/>
            </a:pPr>
            <a:r>
              <a:rPr lang="en-US"/>
              <a:t>공식 문서</a:t>
            </a:r>
            <a:endParaRPr/>
          </a:p>
          <a:p>
            <a:pPr marL="685800" lvl="1" indent="-228600" algn="l" rtl="0">
              <a:lnSpc>
                <a:spcPct val="100000"/>
              </a:lnSpc>
              <a:spcBef>
                <a:spcPts val="500"/>
              </a:spcBef>
              <a:spcAft>
                <a:spcPts val="0"/>
              </a:spcAft>
              <a:buClr>
                <a:schemeClr val="dk1"/>
              </a:buClr>
              <a:buSzPts val="2800"/>
              <a:buChar char="•"/>
            </a:pPr>
            <a:r>
              <a:rPr lang="en-US" u="sng">
                <a:solidFill>
                  <a:schemeClr val="hlink"/>
                </a:solidFill>
                <a:hlinkClick r:id="rId3"/>
              </a:rPr>
              <a:t>https://docs.emlid.com/navio2/</a:t>
            </a:r>
            <a:endParaRPr/>
          </a:p>
        </p:txBody>
      </p:sp>
      <p:sp>
        <p:nvSpPr>
          <p:cNvPr id="361" name="Google Shape;361;p28"/>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2019-07-24</a:t>
            </a:r>
            <a:endParaRPr/>
          </a:p>
        </p:txBody>
      </p:sp>
      <p:sp>
        <p:nvSpPr>
          <p:cNvPr id="362" name="Google Shape;362;p28"/>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363" name="Google Shape;363;p28"/>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28</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sp>
        <p:nvSpPr>
          <p:cNvPr id="368" name="Google Shape;368;p29"/>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라즈비안 설치</a:t>
            </a:r>
            <a:endParaRPr/>
          </a:p>
        </p:txBody>
      </p:sp>
      <p:sp>
        <p:nvSpPr>
          <p:cNvPr id="369" name="Google Shape;369;p29"/>
          <p:cNvSpPr txBox="1">
            <a:spLocks noGrp="1"/>
          </p:cNvSpPr>
          <p:nvPr>
            <p:ph type="body" idx="1"/>
          </p:nvPr>
        </p:nvSpPr>
        <p:spPr>
          <a:xfrm>
            <a:off x="681038" y="1255271"/>
            <a:ext cx="8543925" cy="4921692"/>
          </a:xfrm>
          <a:prstGeom prst="rect">
            <a:avLst/>
          </a:prstGeom>
          <a:noFill/>
          <a:ln>
            <a:noFill/>
          </a:ln>
        </p:spPr>
        <p:txBody>
          <a:bodyPr spcFirstLastPara="1" wrap="square" lIns="91425" tIns="45700" rIns="91425" bIns="45700" anchor="t" anchorCtr="0">
            <a:normAutofit/>
          </a:bodyPr>
          <a:lstStyle/>
          <a:p>
            <a:pPr marL="514350" lvl="0" indent="-514350" algn="l" rtl="0">
              <a:lnSpc>
                <a:spcPct val="100000"/>
              </a:lnSpc>
              <a:spcBef>
                <a:spcPts val="0"/>
              </a:spcBef>
              <a:spcAft>
                <a:spcPts val="0"/>
              </a:spcAft>
              <a:buClr>
                <a:schemeClr val="dk1"/>
              </a:buClr>
              <a:buSzPts val="2800"/>
              <a:buAutoNum type="arabicPeriod"/>
            </a:pPr>
            <a:r>
              <a:rPr lang="en-US"/>
              <a:t>기설정된 라즈비안 이미지 다운로드</a:t>
            </a:r>
            <a:endParaRPr/>
          </a:p>
          <a:p>
            <a:pPr marL="685800" lvl="1" indent="-228600" algn="l" rtl="0">
              <a:lnSpc>
                <a:spcPct val="100000"/>
              </a:lnSpc>
              <a:spcBef>
                <a:spcPts val="500"/>
              </a:spcBef>
              <a:spcAft>
                <a:spcPts val="0"/>
              </a:spcAft>
              <a:buClr>
                <a:schemeClr val="dk1"/>
              </a:buClr>
              <a:buSzPts val="2800"/>
              <a:buChar char="•"/>
            </a:pPr>
            <a:r>
              <a:rPr lang="en-US" u="sng">
                <a:solidFill>
                  <a:schemeClr val="hlink"/>
                </a:solidFill>
                <a:hlinkClick r:id="rId3"/>
              </a:rPr>
              <a:t>http://files.emlid.com/images/emlid-raspbian-20190227.img.xz</a:t>
            </a:r>
            <a:endParaRPr/>
          </a:p>
          <a:p>
            <a:pPr marL="514350" lvl="0" indent="-514350" algn="l" rtl="0">
              <a:lnSpc>
                <a:spcPct val="100000"/>
              </a:lnSpc>
              <a:spcBef>
                <a:spcPts val="1000"/>
              </a:spcBef>
              <a:spcAft>
                <a:spcPts val="0"/>
              </a:spcAft>
              <a:buClr>
                <a:schemeClr val="dk1"/>
              </a:buClr>
              <a:buSzPts val="2800"/>
              <a:buAutoNum type="arabicPeriod"/>
            </a:pPr>
            <a:r>
              <a:rPr lang="en-US"/>
              <a:t>Etcher를 이용하여 라즈비안 이미지를 SD-Card에 굽는다.</a:t>
            </a:r>
            <a:endParaRPr/>
          </a:p>
          <a:p>
            <a:pPr marL="685800" lvl="1" indent="-228600" algn="l" rtl="0">
              <a:lnSpc>
                <a:spcPct val="100000"/>
              </a:lnSpc>
              <a:spcBef>
                <a:spcPts val="500"/>
              </a:spcBef>
              <a:spcAft>
                <a:spcPts val="0"/>
              </a:spcAft>
              <a:buClr>
                <a:schemeClr val="dk1"/>
              </a:buClr>
              <a:buSzPts val="2800"/>
              <a:buChar char="•"/>
            </a:pPr>
            <a:r>
              <a:rPr lang="en-US"/>
              <a:t>Etcher 다운로드 : </a:t>
            </a:r>
            <a:r>
              <a:rPr lang="en-US" u="sng">
                <a:solidFill>
                  <a:schemeClr val="hlink"/>
                </a:solidFill>
                <a:hlinkClick r:id="rId4"/>
              </a:rPr>
              <a:t>https://www.balena.io/etcher/</a:t>
            </a:r>
            <a:endParaRPr/>
          </a:p>
          <a:p>
            <a:pPr marL="514350" lvl="0" indent="-336550" algn="l" rtl="0">
              <a:lnSpc>
                <a:spcPct val="100000"/>
              </a:lnSpc>
              <a:spcBef>
                <a:spcPts val="1000"/>
              </a:spcBef>
              <a:spcAft>
                <a:spcPts val="0"/>
              </a:spcAft>
              <a:buClr>
                <a:schemeClr val="dk1"/>
              </a:buClr>
              <a:buSzPts val="2800"/>
              <a:buNone/>
            </a:pPr>
            <a:endParaRPr/>
          </a:p>
        </p:txBody>
      </p:sp>
      <p:sp>
        <p:nvSpPr>
          <p:cNvPr id="370" name="Google Shape;370;p29"/>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2019-07-24</a:t>
            </a:r>
            <a:endParaRPr/>
          </a:p>
        </p:txBody>
      </p:sp>
      <p:sp>
        <p:nvSpPr>
          <p:cNvPr id="371" name="Google Shape;371;p29"/>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372" name="Google Shape;372;p29"/>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29</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3"/>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NAVIO2</a:t>
            </a:r>
            <a:endParaRPr/>
          </a:p>
        </p:txBody>
      </p:sp>
      <p:sp>
        <p:nvSpPr>
          <p:cNvPr id="110" name="Google Shape;110;p3"/>
          <p:cNvSpPr txBox="1">
            <a:spLocks noGrp="1"/>
          </p:cNvSpPr>
          <p:nvPr>
            <p:ph type="body" idx="1"/>
          </p:nvPr>
        </p:nvSpPr>
        <p:spPr>
          <a:xfrm>
            <a:off x="681038" y="1255271"/>
            <a:ext cx="8543923" cy="4931345"/>
          </a:xfrm>
          <a:prstGeom prst="rect">
            <a:avLst/>
          </a:prstGeom>
          <a:noFill/>
          <a:ln>
            <a:noFill/>
          </a:ln>
        </p:spPr>
        <p:txBody>
          <a:bodyPr spcFirstLastPara="1" wrap="square" lIns="91425" tIns="45700" rIns="91425" bIns="45700" anchor="t" anchorCtr="0">
            <a:normAutofit/>
          </a:bodyPr>
          <a:lstStyle/>
          <a:p>
            <a:pPr marL="514350" lvl="0" indent="-514350" algn="l" rtl="0">
              <a:lnSpc>
                <a:spcPct val="100000"/>
              </a:lnSpc>
              <a:spcBef>
                <a:spcPts val="0"/>
              </a:spcBef>
              <a:spcAft>
                <a:spcPts val="0"/>
              </a:spcAft>
              <a:buClr>
                <a:schemeClr val="dk1"/>
              </a:buClr>
              <a:buSzPts val="2800"/>
              <a:buAutoNum type="arabicPeriod"/>
            </a:pPr>
            <a:r>
              <a:rPr lang="en-US"/>
              <a:t>홈페이지</a:t>
            </a:r>
            <a:endParaRPr/>
          </a:p>
          <a:p>
            <a:pPr marL="685800" lvl="1" indent="-228600" algn="l" rtl="0">
              <a:lnSpc>
                <a:spcPct val="100000"/>
              </a:lnSpc>
              <a:spcBef>
                <a:spcPts val="500"/>
              </a:spcBef>
              <a:spcAft>
                <a:spcPts val="0"/>
              </a:spcAft>
              <a:buClr>
                <a:schemeClr val="hlink"/>
              </a:buClr>
              <a:buSzPts val="2800"/>
              <a:buChar char="•"/>
            </a:pPr>
            <a:r>
              <a:rPr lang="en-US" u="sng">
                <a:solidFill>
                  <a:schemeClr val="hlink"/>
                </a:solidFill>
                <a:hlinkClick r:id="rId3"/>
              </a:rPr>
              <a:t>https://emlid.com/navio/</a:t>
            </a:r>
            <a:endParaRPr u="sng">
              <a:solidFill>
                <a:schemeClr val="hlink"/>
              </a:solidFill>
              <a:hlinkClick r:id="rId4"/>
            </a:endParaRPr>
          </a:p>
          <a:p>
            <a:pPr marL="685800" lvl="1" indent="-228600" algn="l" rtl="0">
              <a:lnSpc>
                <a:spcPct val="100000"/>
              </a:lnSpc>
              <a:spcBef>
                <a:spcPts val="500"/>
              </a:spcBef>
              <a:spcAft>
                <a:spcPts val="0"/>
              </a:spcAft>
              <a:buClr>
                <a:schemeClr val="dk1"/>
              </a:buClr>
              <a:buSzPts val="2800"/>
              <a:buChar char="•"/>
            </a:pPr>
            <a:r>
              <a:rPr lang="en-US" u="sng">
                <a:solidFill>
                  <a:schemeClr val="hlink"/>
                </a:solidFill>
                <a:hlinkClick r:id="rId4"/>
              </a:rPr>
              <a:t>https://docs.emlid.com/navio2/</a:t>
            </a:r>
            <a:endParaRPr/>
          </a:p>
          <a:p>
            <a:pPr marL="514350" lvl="0" indent="-514350" algn="l" rtl="0">
              <a:lnSpc>
                <a:spcPct val="100000"/>
              </a:lnSpc>
              <a:spcBef>
                <a:spcPts val="1000"/>
              </a:spcBef>
              <a:spcAft>
                <a:spcPts val="0"/>
              </a:spcAft>
              <a:buClr>
                <a:schemeClr val="dk1"/>
              </a:buClr>
              <a:buSzPts val="2800"/>
              <a:buAutoNum type="arabicPeriod"/>
            </a:pPr>
            <a:r>
              <a:rPr lang="en-US"/>
              <a:t>What is NAVIO2?</a:t>
            </a:r>
            <a:endParaRPr/>
          </a:p>
          <a:p>
            <a:pPr marL="685800" lvl="1" indent="-228600" algn="l" rtl="0">
              <a:lnSpc>
                <a:spcPct val="100000"/>
              </a:lnSpc>
              <a:spcBef>
                <a:spcPts val="500"/>
              </a:spcBef>
              <a:spcAft>
                <a:spcPts val="0"/>
              </a:spcAft>
              <a:buClr>
                <a:schemeClr val="dk1"/>
              </a:buClr>
              <a:buSzPts val="2800"/>
              <a:buChar char="•"/>
            </a:pPr>
            <a:r>
              <a:rPr lang="en-US"/>
              <a:t>Autopilot HAT(Hardware Attached on Top) for Raspberry Pi</a:t>
            </a:r>
            <a:endParaRPr/>
          </a:p>
          <a:p>
            <a:pPr marL="685800" lvl="1" indent="-228600" algn="l" rtl="0">
              <a:lnSpc>
                <a:spcPct val="100000"/>
              </a:lnSpc>
              <a:spcBef>
                <a:spcPts val="500"/>
              </a:spcBef>
              <a:spcAft>
                <a:spcPts val="0"/>
              </a:spcAft>
              <a:buClr>
                <a:schemeClr val="dk1"/>
              </a:buClr>
              <a:buSzPts val="2800"/>
              <a:buChar char="•"/>
            </a:pPr>
            <a:r>
              <a:rPr lang="en-US"/>
              <a:t>Powered by ArduPilot and ROS</a:t>
            </a:r>
            <a:endParaRPr/>
          </a:p>
          <a:p>
            <a:pPr marL="685800" lvl="1" indent="-228600" algn="l" rtl="0">
              <a:lnSpc>
                <a:spcPct val="100000"/>
              </a:lnSpc>
              <a:spcBef>
                <a:spcPts val="500"/>
              </a:spcBef>
              <a:spcAft>
                <a:spcPts val="0"/>
              </a:spcAft>
              <a:buClr>
                <a:schemeClr val="dk1"/>
              </a:buClr>
              <a:buSzPts val="2800"/>
              <a:buChar char="•"/>
            </a:pPr>
            <a:r>
              <a:rPr lang="en-US"/>
              <a:t>Supports PX4</a:t>
            </a:r>
            <a:endParaRPr/>
          </a:p>
          <a:p>
            <a:pPr marL="685800" lvl="1" indent="-228600" algn="l" rtl="0">
              <a:lnSpc>
                <a:spcPct val="100000"/>
              </a:lnSpc>
              <a:spcBef>
                <a:spcPts val="500"/>
              </a:spcBef>
              <a:spcAft>
                <a:spcPts val="0"/>
              </a:spcAft>
              <a:buClr>
                <a:schemeClr val="dk1"/>
              </a:buClr>
              <a:buSzPts val="2800"/>
              <a:buChar char="•"/>
            </a:pPr>
            <a:r>
              <a:rPr lang="en-US"/>
              <a:t>$ 168</a:t>
            </a:r>
            <a:endParaRPr/>
          </a:p>
          <a:p>
            <a:pPr marL="685800" lvl="1" indent="-228600" algn="l" rtl="0">
              <a:lnSpc>
                <a:spcPct val="100000"/>
              </a:lnSpc>
              <a:spcBef>
                <a:spcPts val="500"/>
              </a:spcBef>
              <a:spcAft>
                <a:spcPts val="0"/>
              </a:spcAft>
              <a:buClr>
                <a:schemeClr val="dk1"/>
              </a:buClr>
              <a:buSzPts val="2800"/>
              <a:buChar char="•"/>
            </a:pPr>
            <a:r>
              <a:rPr lang="en-US"/>
              <a:t>Turn your Raspberry Pi® into a drone controller</a:t>
            </a:r>
            <a:endParaRPr/>
          </a:p>
          <a:p>
            <a:pPr marL="514350" lvl="0" indent="-336550" algn="l" rtl="0">
              <a:lnSpc>
                <a:spcPct val="100000"/>
              </a:lnSpc>
              <a:spcBef>
                <a:spcPts val="1000"/>
              </a:spcBef>
              <a:spcAft>
                <a:spcPts val="0"/>
              </a:spcAft>
              <a:buClr>
                <a:schemeClr val="dk1"/>
              </a:buClr>
              <a:buSzPts val="2800"/>
              <a:buNone/>
            </a:pPr>
            <a:endParaRPr/>
          </a:p>
          <a:p>
            <a:pPr marL="514350" lvl="0" indent="-336550" algn="l" rtl="0">
              <a:lnSpc>
                <a:spcPct val="100000"/>
              </a:lnSpc>
              <a:spcBef>
                <a:spcPts val="1000"/>
              </a:spcBef>
              <a:spcAft>
                <a:spcPts val="0"/>
              </a:spcAft>
              <a:buClr>
                <a:schemeClr val="dk1"/>
              </a:buClr>
              <a:buSzPts val="2800"/>
              <a:buNone/>
            </a:pPr>
            <a:endParaRPr/>
          </a:p>
          <a:p>
            <a:pPr marL="514350" lvl="0" indent="-336550" algn="l" rtl="0">
              <a:lnSpc>
                <a:spcPct val="100000"/>
              </a:lnSpc>
              <a:spcBef>
                <a:spcPts val="1000"/>
              </a:spcBef>
              <a:spcAft>
                <a:spcPts val="0"/>
              </a:spcAft>
              <a:buClr>
                <a:schemeClr val="dk1"/>
              </a:buClr>
              <a:buSzPts val="2800"/>
              <a:buNone/>
            </a:pPr>
            <a:endParaRPr/>
          </a:p>
        </p:txBody>
      </p:sp>
      <p:sp>
        <p:nvSpPr>
          <p:cNvPr id="111" name="Google Shape;111;p3"/>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2019-07-24</a:t>
            </a:r>
            <a:endParaRPr/>
          </a:p>
        </p:txBody>
      </p:sp>
      <p:sp>
        <p:nvSpPr>
          <p:cNvPr id="112" name="Google Shape;112;p3"/>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113" name="Google Shape;113;p3"/>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3</a:t>
            </a:fld>
            <a:endParaRPr/>
          </a:p>
        </p:txBody>
      </p:sp>
      <p:pic>
        <p:nvPicPr>
          <p:cNvPr id="114" name="Google Shape;114;p3" descr="Emlid Navio2 â Raspberry Pi autopilot HAT powered by ArduPilot &amp; ROS"/>
          <p:cNvPicPr preferRelativeResize="0"/>
          <p:nvPr/>
        </p:nvPicPr>
        <p:blipFill rotWithShape="1">
          <a:blip r:embed="rId5">
            <a:alphaModFix/>
          </a:blip>
          <a:srcRect/>
          <a:stretch/>
        </p:blipFill>
        <p:spPr>
          <a:xfrm rot="-5400000">
            <a:off x="6531505" y="-179933"/>
            <a:ext cx="2789018" cy="3642799"/>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p30"/>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라즈비안 Wi-Fi 설정</a:t>
            </a:r>
            <a:endParaRPr/>
          </a:p>
        </p:txBody>
      </p:sp>
      <p:sp>
        <p:nvSpPr>
          <p:cNvPr id="378" name="Google Shape;378;p30"/>
          <p:cNvSpPr txBox="1">
            <a:spLocks noGrp="1"/>
          </p:cNvSpPr>
          <p:nvPr>
            <p:ph type="body" idx="1"/>
          </p:nvPr>
        </p:nvSpPr>
        <p:spPr>
          <a:xfrm>
            <a:off x="681038" y="1255271"/>
            <a:ext cx="8543925" cy="4921692"/>
          </a:xfrm>
          <a:prstGeom prst="rect">
            <a:avLst/>
          </a:prstGeom>
          <a:noFill/>
          <a:ln>
            <a:noFill/>
          </a:ln>
        </p:spPr>
        <p:txBody>
          <a:bodyPr spcFirstLastPara="1" wrap="square" lIns="91425" tIns="45700" rIns="91425" bIns="45700" anchor="t" anchorCtr="0">
            <a:normAutofit/>
          </a:bodyPr>
          <a:lstStyle/>
          <a:p>
            <a:pPr marL="514350" lvl="0" indent="-514350" algn="l" rtl="0">
              <a:lnSpc>
                <a:spcPct val="100000"/>
              </a:lnSpc>
              <a:spcBef>
                <a:spcPts val="0"/>
              </a:spcBef>
              <a:spcAft>
                <a:spcPts val="0"/>
              </a:spcAft>
              <a:buClr>
                <a:schemeClr val="dk1"/>
              </a:buClr>
              <a:buSzPts val="2400"/>
              <a:buAutoNum type="arabicPeriod"/>
            </a:pPr>
            <a:r>
              <a:rPr lang="en-US" sz="2400"/>
              <a:t>Wi-Fi 설정</a:t>
            </a:r>
            <a:endParaRPr sz="2400"/>
          </a:p>
          <a:p>
            <a:pPr marL="685800" lvl="1" indent="-228600" algn="l" rtl="0">
              <a:lnSpc>
                <a:spcPct val="100000"/>
              </a:lnSpc>
              <a:spcBef>
                <a:spcPts val="500"/>
              </a:spcBef>
              <a:spcAft>
                <a:spcPts val="0"/>
              </a:spcAft>
              <a:buClr>
                <a:schemeClr val="dk1"/>
              </a:buClr>
              <a:buSzPts val="2400"/>
              <a:buChar char="•"/>
            </a:pPr>
            <a:r>
              <a:rPr lang="en-US" sz="2400"/>
              <a:t>sudo vi /etc/wpa_supplicant/wpa_supplicant.conf</a:t>
            </a:r>
            <a:endParaRPr/>
          </a:p>
          <a:p>
            <a:pPr marL="914400" lvl="2" indent="0" algn="l" rtl="0">
              <a:lnSpc>
                <a:spcPct val="100000"/>
              </a:lnSpc>
              <a:spcBef>
                <a:spcPts val="500"/>
              </a:spcBef>
              <a:spcAft>
                <a:spcPts val="0"/>
              </a:spcAft>
              <a:buClr>
                <a:schemeClr val="dk1"/>
              </a:buClr>
              <a:buSzPts val="2400"/>
              <a:buNone/>
            </a:pPr>
            <a:r>
              <a:rPr lang="en-US" sz="2400">
                <a:latin typeface="Consolas"/>
                <a:ea typeface="Consolas"/>
                <a:cs typeface="Consolas"/>
                <a:sym typeface="Consolas"/>
              </a:rPr>
              <a:t>network={ </a:t>
            </a:r>
            <a:endParaRPr/>
          </a:p>
          <a:p>
            <a:pPr marL="1371600" lvl="3" indent="0" algn="l" rtl="0">
              <a:lnSpc>
                <a:spcPct val="100000"/>
              </a:lnSpc>
              <a:spcBef>
                <a:spcPts val="500"/>
              </a:spcBef>
              <a:spcAft>
                <a:spcPts val="0"/>
              </a:spcAft>
              <a:buClr>
                <a:schemeClr val="dk1"/>
              </a:buClr>
              <a:buSzPts val="2400"/>
              <a:buNone/>
            </a:pPr>
            <a:r>
              <a:rPr lang="en-US" sz="2400">
                <a:latin typeface="Consolas"/>
                <a:ea typeface="Consolas"/>
                <a:cs typeface="Consolas"/>
                <a:sym typeface="Consolas"/>
              </a:rPr>
              <a:t>ssid="</a:t>
            </a:r>
            <a:r>
              <a:rPr lang="en-US" sz="2400" b="1">
                <a:solidFill>
                  <a:srgbClr val="FF0000"/>
                </a:solidFill>
                <a:latin typeface="Consolas"/>
                <a:ea typeface="Consolas"/>
                <a:cs typeface="Consolas"/>
                <a:sym typeface="Consolas"/>
              </a:rPr>
              <a:t>ADRONE</a:t>
            </a:r>
            <a:r>
              <a:rPr lang="en-US" sz="2400">
                <a:latin typeface="Consolas"/>
                <a:ea typeface="Consolas"/>
                <a:cs typeface="Consolas"/>
                <a:sym typeface="Consolas"/>
              </a:rPr>
              <a:t>" </a:t>
            </a:r>
            <a:endParaRPr/>
          </a:p>
          <a:p>
            <a:pPr marL="1371600" lvl="3" indent="0" algn="l" rtl="0">
              <a:lnSpc>
                <a:spcPct val="100000"/>
              </a:lnSpc>
              <a:spcBef>
                <a:spcPts val="500"/>
              </a:spcBef>
              <a:spcAft>
                <a:spcPts val="0"/>
              </a:spcAft>
              <a:buClr>
                <a:schemeClr val="dk1"/>
              </a:buClr>
              <a:buSzPts val="2400"/>
              <a:buNone/>
            </a:pPr>
            <a:r>
              <a:rPr lang="en-US" sz="2400">
                <a:latin typeface="Consolas"/>
                <a:ea typeface="Consolas"/>
                <a:cs typeface="Consolas"/>
                <a:sym typeface="Consolas"/>
              </a:rPr>
              <a:t>psk="</a:t>
            </a:r>
            <a:r>
              <a:rPr lang="en-US" sz="2400" b="1">
                <a:solidFill>
                  <a:srgbClr val="FF0000"/>
                </a:solidFill>
                <a:latin typeface="Consolas"/>
                <a:ea typeface="Consolas"/>
                <a:cs typeface="Consolas"/>
                <a:sym typeface="Consolas"/>
              </a:rPr>
              <a:t>12341234</a:t>
            </a:r>
            <a:r>
              <a:rPr lang="en-US" sz="2400">
                <a:latin typeface="Consolas"/>
                <a:ea typeface="Consolas"/>
                <a:cs typeface="Consolas"/>
                <a:sym typeface="Consolas"/>
              </a:rPr>
              <a:t>" </a:t>
            </a:r>
            <a:endParaRPr/>
          </a:p>
          <a:p>
            <a:pPr marL="914400" lvl="2" indent="0" algn="l" rtl="0">
              <a:lnSpc>
                <a:spcPct val="100000"/>
              </a:lnSpc>
              <a:spcBef>
                <a:spcPts val="500"/>
              </a:spcBef>
              <a:spcAft>
                <a:spcPts val="0"/>
              </a:spcAft>
              <a:buClr>
                <a:schemeClr val="dk1"/>
              </a:buClr>
              <a:buSzPts val="2400"/>
              <a:buNone/>
            </a:pPr>
            <a:r>
              <a:rPr lang="en-US" sz="2400">
                <a:latin typeface="Consolas"/>
                <a:ea typeface="Consolas"/>
                <a:cs typeface="Consolas"/>
                <a:sym typeface="Consolas"/>
              </a:rPr>
              <a:t>} </a:t>
            </a:r>
            <a:endParaRPr sz="2400"/>
          </a:p>
          <a:p>
            <a:pPr marL="514350" lvl="0" indent="-361950" algn="l" rtl="0">
              <a:lnSpc>
                <a:spcPct val="100000"/>
              </a:lnSpc>
              <a:spcBef>
                <a:spcPts val="1000"/>
              </a:spcBef>
              <a:spcAft>
                <a:spcPts val="0"/>
              </a:spcAft>
              <a:buClr>
                <a:schemeClr val="dk1"/>
              </a:buClr>
              <a:buSzPts val="2400"/>
              <a:buNone/>
            </a:pPr>
            <a:endParaRPr sz="2400"/>
          </a:p>
        </p:txBody>
      </p:sp>
      <p:sp>
        <p:nvSpPr>
          <p:cNvPr id="379" name="Google Shape;379;p30"/>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2019-07-24</a:t>
            </a:r>
            <a:endParaRPr/>
          </a:p>
        </p:txBody>
      </p:sp>
      <p:sp>
        <p:nvSpPr>
          <p:cNvPr id="380" name="Google Shape;380;p30"/>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381" name="Google Shape;381;p30"/>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30</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p31"/>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라즈베리파이 IP 주소 알아내기</a:t>
            </a:r>
            <a:endParaRPr/>
          </a:p>
        </p:txBody>
      </p:sp>
      <p:sp>
        <p:nvSpPr>
          <p:cNvPr id="387" name="Google Shape;387;p31"/>
          <p:cNvSpPr txBox="1">
            <a:spLocks noGrp="1"/>
          </p:cNvSpPr>
          <p:nvPr>
            <p:ph type="body" idx="1"/>
          </p:nvPr>
        </p:nvSpPr>
        <p:spPr>
          <a:xfrm>
            <a:off x="681038" y="1255271"/>
            <a:ext cx="8543925" cy="1199605"/>
          </a:xfrm>
          <a:prstGeom prst="rect">
            <a:avLst/>
          </a:prstGeom>
          <a:noFill/>
          <a:ln>
            <a:noFill/>
          </a:ln>
        </p:spPr>
        <p:txBody>
          <a:bodyPr spcFirstLastPara="1" wrap="square" lIns="91425" tIns="45700" rIns="91425" bIns="45700" anchor="t" anchorCtr="0">
            <a:normAutofit/>
          </a:bodyPr>
          <a:lstStyle/>
          <a:p>
            <a:pPr marL="514350" lvl="0" indent="-514350" algn="l" rtl="0">
              <a:lnSpc>
                <a:spcPct val="100000"/>
              </a:lnSpc>
              <a:spcBef>
                <a:spcPts val="0"/>
              </a:spcBef>
              <a:spcAft>
                <a:spcPts val="0"/>
              </a:spcAft>
              <a:buClr>
                <a:schemeClr val="dk1"/>
              </a:buClr>
              <a:buSzPts val="2800"/>
              <a:buAutoNum type="arabicPeriod"/>
            </a:pPr>
            <a:r>
              <a:rPr lang="en-US"/>
              <a:t>공유기에서 접속한 라즈베리파이의 아이피 주소를 알아낸다.</a:t>
            </a:r>
            <a:endParaRPr/>
          </a:p>
        </p:txBody>
      </p:sp>
      <p:sp>
        <p:nvSpPr>
          <p:cNvPr id="388" name="Google Shape;388;p31"/>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2019-07-24</a:t>
            </a:r>
            <a:endParaRPr/>
          </a:p>
        </p:txBody>
      </p:sp>
      <p:sp>
        <p:nvSpPr>
          <p:cNvPr id="389" name="Google Shape;389;p31"/>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390" name="Google Shape;390;p31"/>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31</a:t>
            </a:fld>
            <a:endParaRPr/>
          </a:p>
        </p:txBody>
      </p:sp>
      <p:grpSp>
        <p:nvGrpSpPr>
          <p:cNvPr id="391" name="Google Shape;391;p31"/>
          <p:cNvGrpSpPr/>
          <p:nvPr/>
        </p:nvGrpSpPr>
        <p:grpSpPr>
          <a:xfrm>
            <a:off x="1647568" y="2367231"/>
            <a:ext cx="6905480" cy="3704055"/>
            <a:chOff x="1647568" y="2367231"/>
            <a:chExt cx="6905480" cy="3704055"/>
          </a:xfrm>
        </p:grpSpPr>
        <p:pic>
          <p:nvPicPr>
            <p:cNvPr id="392" name="Google Shape;392;p31"/>
            <p:cNvPicPr preferRelativeResize="0"/>
            <p:nvPr/>
          </p:nvPicPr>
          <p:blipFill rotWithShape="1">
            <a:blip r:embed="rId3">
              <a:alphaModFix/>
            </a:blip>
            <a:srcRect/>
            <a:stretch/>
          </p:blipFill>
          <p:spPr>
            <a:xfrm>
              <a:off x="1749034" y="2367231"/>
              <a:ext cx="6804014" cy="3704055"/>
            </a:xfrm>
            <a:prstGeom prst="rect">
              <a:avLst/>
            </a:prstGeom>
            <a:noFill/>
            <a:ln w="9525" cap="flat" cmpd="sng">
              <a:solidFill>
                <a:schemeClr val="accent1"/>
              </a:solidFill>
              <a:prstDash val="solid"/>
              <a:round/>
              <a:headEnd type="none" w="sm" len="sm"/>
              <a:tailEnd type="none" w="sm" len="sm"/>
            </a:ln>
          </p:spPr>
        </p:pic>
        <p:sp>
          <p:nvSpPr>
            <p:cNvPr id="393" name="Google Shape;393;p31"/>
            <p:cNvSpPr/>
            <p:nvPr/>
          </p:nvSpPr>
          <p:spPr>
            <a:xfrm>
              <a:off x="3838832" y="5148649"/>
              <a:ext cx="4629665" cy="387178"/>
            </a:xfrm>
            <a:prstGeom prst="rect">
              <a:avLst/>
            </a:prstGeom>
            <a:noFill/>
            <a:ln w="38100"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94" name="Google Shape;394;p31"/>
            <p:cNvSpPr/>
            <p:nvPr/>
          </p:nvSpPr>
          <p:spPr>
            <a:xfrm>
              <a:off x="1647568" y="5296930"/>
              <a:ext cx="1633795" cy="238897"/>
            </a:xfrm>
            <a:prstGeom prst="rect">
              <a:avLst/>
            </a:prstGeom>
            <a:noFill/>
            <a:ln w="38100"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Google Shape;399;p32"/>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라즈베리파이 IP 주소 고정하기</a:t>
            </a:r>
            <a:endParaRPr/>
          </a:p>
        </p:txBody>
      </p:sp>
      <p:sp>
        <p:nvSpPr>
          <p:cNvPr id="400" name="Google Shape;400;p32"/>
          <p:cNvSpPr txBox="1">
            <a:spLocks noGrp="1"/>
          </p:cNvSpPr>
          <p:nvPr>
            <p:ph type="body" idx="1"/>
          </p:nvPr>
        </p:nvSpPr>
        <p:spPr>
          <a:xfrm>
            <a:off x="681038" y="1255271"/>
            <a:ext cx="8543925" cy="1199605"/>
          </a:xfrm>
          <a:prstGeom prst="rect">
            <a:avLst/>
          </a:prstGeom>
          <a:noFill/>
          <a:ln>
            <a:noFill/>
          </a:ln>
        </p:spPr>
        <p:txBody>
          <a:bodyPr spcFirstLastPara="1" wrap="square" lIns="91425" tIns="45700" rIns="91425" bIns="45700" anchor="t" anchorCtr="0">
            <a:normAutofit/>
          </a:bodyPr>
          <a:lstStyle/>
          <a:p>
            <a:pPr marL="514350" lvl="0" indent="-514350" algn="l" rtl="0">
              <a:lnSpc>
                <a:spcPct val="100000"/>
              </a:lnSpc>
              <a:spcBef>
                <a:spcPts val="0"/>
              </a:spcBef>
              <a:spcAft>
                <a:spcPts val="0"/>
              </a:spcAft>
              <a:buClr>
                <a:schemeClr val="dk1"/>
              </a:buClr>
              <a:buSzPts val="2800"/>
              <a:buAutoNum type="arabicPeriod"/>
            </a:pPr>
            <a:r>
              <a:rPr lang="en-US"/>
              <a:t>공유기에서 접속한 라즈베리파이의 아이피 주소를 고정한다.</a:t>
            </a:r>
            <a:endParaRPr/>
          </a:p>
        </p:txBody>
      </p:sp>
      <p:sp>
        <p:nvSpPr>
          <p:cNvPr id="401" name="Google Shape;401;p32"/>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2019-07-24</a:t>
            </a:r>
            <a:endParaRPr/>
          </a:p>
        </p:txBody>
      </p:sp>
      <p:sp>
        <p:nvSpPr>
          <p:cNvPr id="402" name="Google Shape;402;p32"/>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403" name="Google Shape;403;p32"/>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32</a:t>
            </a:fld>
            <a:endParaRPr/>
          </a:p>
        </p:txBody>
      </p:sp>
      <p:grpSp>
        <p:nvGrpSpPr>
          <p:cNvPr id="404" name="Google Shape;404;p32"/>
          <p:cNvGrpSpPr/>
          <p:nvPr/>
        </p:nvGrpSpPr>
        <p:grpSpPr>
          <a:xfrm>
            <a:off x="2185471" y="2343336"/>
            <a:ext cx="5934082" cy="3851518"/>
            <a:chOff x="2185471" y="2343336"/>
            <a:chExt cx="5934082" cy="3851518"/>
          </a:xfrm>
        </p:grpSpPr>
        <p:pic>
          <p:nvPicPr>
            <p:cNvPr id="405" name="Google Shape;405;p32"/>
            <p:cNvPicPr preferRelativeResize="0"/>
            <p:nvPr/>
          </p:nvPicPr>
          <p:blipFill rotWithShape="1">
            <a:blip r:embed="rId3">
              <a:alphaModFix/>
            </a:blip>
            <a:srcRect/>
            <a:stretch/>
          </p:blipFill>
          <p:spPr>
            <a:xfrm>
              <a:off x="2273642" y="2343336"/>
              <a:ext cx="5845911" cy="3851518"/>
            </a:xfrm>
            <a:prstGeom prst="rect">
              <a:avLst/>
            </a:prstGeom>
            <a:noFill/>
            <a:ln w="28575" cap="flat" cmpd="sng">
              <a:solidFill>
                <a:schemeClr val="accent1"/>
              </a:solidFill>
              <a:prstDash val="solid"/>
              <a:round/>
              <a:headEnd type="none" w="sm" len="sm"/>
              <a:tailEnd type="none" w="sm" len="sm"/>
            </a:ln>
          </p:spPr>
        </p:pic>
        <p:sp>
          <p:nvSpPr>
            <p:cNvPr id="406" name="Google Shape;406;p32"/>
            <p:cNvSpPr/>
            <p:nvPr/>
          </p:nvSpPr>
          <p:spPr>
            <a:xfrm>
              <a:off x="5364890" y="4795429"/>
              <a:ext cx="2428105" cy="806301"/>
            </a:xfrm>
            <a:prstGeom prst="rect">
              <a:avLst/>
            </a:prstGeom>
            <a:noFill/>
            <a:ln w="38100"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07" name="Google Shape;407;p32"/>
            <p:cNvSpPr/>
            <p:nvPr/>
          </p:nvSpPr>
          <p:spPr>
            <a:xfrm>
              <a:off x="2185471" y="5482281"/>
              <a:ext cx="1633795" cy="308919"/>
            </a:xfrm>
            <a:prstGeom prst="rect">
              <a:avLst/>
            </a:prstGeom>
            <a:noFill/>
            <a:ln w="38100"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12" name="Google Shape;412;p33"/>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라즈베리파이 로그인</a:t>
            </a:r>
            <a:endParaRPr/>
          </a:p>
        </p:txBody>
      </p:sp>
      <p:sp>
        <p:nvSpPr>
          <p:cNvPr id="413" name="Google Shape;413;p33"/>
          <p:cNvSpPr txBox="1">
            <a:spLocks noGrp="1"/>
          </p:cNvSpPr>
          <p:nvPr>
            <p:ph type="body" idx="1"/>
          </p:nvPr>
        </p:nvSpPr>
        <p:spPr>
          <a:xfrm>
            <a:off x="681038" y="1255271"/>
            <a:ext cx="8543925" cy="2361140"/>
          </a:xfrm>
          <a:prstGeom prst="rect">
            <a:avLst/>
          </a:prstGeom>
          <a:noFill/>
          <a:ln>
            <a:noFill/>
          </a:ln>
        </p:spPr>
        <p:txBody>
          <a:bodyPr spcFirstLastPara="1" wrap="square" lIns="91425" tIns="45700" rIns="91425" bIns="45700" anchor="t" anchorCtr="0">
            <a:normAutofit/>
          </a:bodyPr>
          <a:lstStyle/>
          <a:p>
            <a:pPr marL="514350" lvl="0" indent="-514350" algn="l" rtl="0">
              <a:lnSpc>
                <a:spcPct val="80000"/>
              </a:lnSpc>
              <a:spcBef>
                <a:spcPts val="0"/>
              </a:spcBef>
              <a:spcAft>
                <a:spcPts val="0"/>
              </a:spcAft>
              <a:buClr>
                <a:schemeClr val="dk1"/>
              </a:buClr>
              <a:buSzPts val="2380"/>
              <a:buAutoNum type="arabicPeriod"/>
            </a:pPr>
            <a:r>
              <a:rPr lang="en-US" sz="2380"/>
              <a:t>ssh 프로그램 다운로드</a:t>
            </a:r>
            <a:endParaRPr sz="2380"/>
          </a:p>
          <a:p>
            <a:pPr marL="685800" lvl="1" indent="-228600" algn="l" rtl="0">
              <a:lnSpc>
                <a:spcPct val="80000"/>
              </a:lnSpc>
              <a:spcBef>
                <a:spcPts val="500"/>
              </a:spcBef>
              <a:spcAft>
                <a:spcPts val="0"/>
              </a:spcAft>
              <a:buClr>
                <a:schemeClr val="dk1"/>
              </a:buClr>
              <a:buSzPts val="2380"/>
              <a:buChar char="•"/>
            </a:pPr>
            <a:r>
              <a:rPr lang="en-US" sz="2380"/>
              <a:t>bitvise ssh client 설치 : </a:t>
            </a:r>
            <a:endParaRPr/>
          </a:p>
          <a:p>
            <a:pPr marL="1143000" lvl="2" indent="-228600" algn="l" rtl="0">
              <a:lnSpc>
                <a:spcPct val="80000"/>
              </a:lnSpc>
              <a:spcBef>
                <a:spcPts val="500"/>
              </a:spcBef>
              <a:spcAft>
                <a:spcPts val="0"/>
              </a:spcAft>
              <a:buClr>
                <a:schemeClr val="dk1"/>
              </a:buClr>
              <a:buSzPts val="2380"/>
              <a:buChar char="•"/>
            </a:pPr>
            <a:r>
              <a:rPr lang="en-US" sz="2380" u="sng">
                <a:solidFill>
                  <a:schemeClr val="hlink"/>
                </a:solidFill>
                <a:hlinkClick r:id="rId3"/>
              </a:rPr>
              <a:t>https://www.bitvise.com/download-area</a:t>
            </a:r>
            <a:endParaRPr sz="2380"/>
          </a:p>
          <a:p>
            <a:pPr marL="514350" lvl="0" indent="-514350" algn="l" rtl="0">
              <a:lnSpc>
                <a:spcPct val="80000"/>
              </a:lnSpc>
              <a:spcBef>
                <a:spcPts val="1000"/>
              </a:spcBef>
              <a:spcAft>
                <a:spcPts val="0"/>
              </a:spcAft>
              <a:buClr>
                <a:schemeClr val="dk1"/>
              </a:buClr>
              <a:buSzPts val="2380"/>
              <a:buAutoNum type="arabicPeriod"/>
            </a:pPr>
            <a:r>
              <a:rPr lang="en-US" sz="2380"/>
              <a:t>라즈베리파이 로그인</a:t>
            </a:r>
            <a:endParaRPr sz="2380"/>
          </a:p>
          <a:p>
            <a:pPr marL="685800" lvl="1" indent="-228600" algn="l" rtl="0">
              <a:lnSpc>
                <a:spcPct val="80000"/>
              </a:lnSpc>
              <a:spcBef>
                <a:spcPts val="500"/>
              </a:spcBef>
              <a:spcAft>
                <a:spcPts val="0"/>
              </a:spcAft>
              <a:buClr>
                <a:schemeClr val="dk1"/>
              </a:buClr>
              <a:buSzPts val="2380"/>
              <a:buChar char="•"/>
            </a:pPr>
            <a:r>
              <a:rPr lang="en-US" sz="2380"/>
              <a:t>아이디: pi</a:t>
            </a:r>
            <a:endParaRPr/>
          </a:p>
          <a:p>
            <a:pPr marL="685800" lvl="1" indent="-228600" algn="l" rtl="0">
              <a:lnSpc>
                <a:spcPct val="80000"/>
              </a:lnSpc>
              <a:spcBef>
                <a:spcPts val="500"/>
              </a:spcBef>
              <a:spcAft>
                <a:spcPts val="0"/>
              </a:spcAft>
              <a:buClr>
                <a:schemeClr val="dk1"/>
              </a:buClr>
              <a:buSzPts val="2380"/>
              <a:buChar char="•"/>
            </a:pPr>
            <a:r>
              <a:rPr lang="en-US" sz="2380"/>
              <a:t>암호: raspberry</a:t>
            </a:r>
            <a:endParaRPr sz="2380"/>
          </a:p>
        </p:txBody>
      </p:sp>
      <p:sp>
        <p:nvSpPr>
          <p:cNvPr id="414" name="Google Shape;414;p33"/>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2019-07-24</a:t>
            </a:r>
            <a:endParaRPr/>
          </a:p>
        </p:txBody>
      </p:sp>
      <p:sp>
        <p:nvSpPr>
          <p:cNvPr id="415" name="Google Shape;415;p33"/>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416" name="Google Shape;416;p33"/>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33</a:t>
            </a:fld>
            <a:endParaRPr/>
          </a:p>
        </p:txBody>
      </p:sp>
      <p:grpSp>
        <p:nvGrpSpPr>
          <p:cNvPr id="417" name="Google Shape;417;p33"/>
          <p:cNvGrpSpPr/>
          <p:nvPr/>
        </p:nvGrpSpPr>
        <p:grpSpPr>
          <a:xfrm>
            <a:off x="5750011" y="2462886"/>
            <a:ext cx="3820690" cy="3893466"/>
            <a:chOff x="5750011" y="2462886"/>
            <a:chExt cx="3820690" cy="3893466"/>
          </a:xfrm>
        </p:grpSpPr>
        <p:pic>
          <p:nvPicPr>
            <p:cNvPr id="418" name="Google Shape;418;p33"/>
            <p:cNvPicPr preferRelativeResize="0"/>
            <p:nvPr/>
          </p:nvPicPr>
          <p:blipFill rotWithShape="1">
            <a:blip r:embed="rId4">
              <a:alphaModFix/>
            </a:blip>
            <a:srcRect/>
            <a:stretch/>
          </p:blipFill>
          <p:spPr>
            <a:xfrm>
              <a:off x="5750011" y="2462886"/>
              <a:ext cx="3820690" cy="3893466"/>
            </a:xfrm>
            <a:prstGeom prst="rect">
              <a:avLst/>
            </a:prstGeom>
            <a:noFill/>
            <a:ln w="9525" cap="flat" cmpd="sng">
              <a:solidFill>
                <a:schemeClr val="accent1"/>
              </a:solidFill>
              <a:prstDash val="solid"/>
              <a:round/>
              <a:headEnd type="none" w="sm" len="sm"/>
              <a:tailEnd type="none" w="sm" len="sm"/>
            </a:ln>
          </p:spPr>
        </p:pic>
        <p:sp>
          <p:nvSpPr>
            <p:cNvPr id="419" name="Google Shape;419;p33"/>
            <p:cNvSpPr/>
            <p:nvPr/>
          </p:nvSpPr>
          <p:spPr>
            <a:xfrm>
              <a:off x="6384325" y="3089190"/>
              <a:ext cx="1633795" cy="238897"/>
            </a:xfrm>
            <a:prstGeom prst="rect">
              <a:avLst/>
            </a:prstGeom>
            <a:noFill/>
            <a:ln w="38100"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20" name="Google Shape;420;p33"/>
            <p:cNvSpPr/>
            <p:nvPr/>
          </p:nvSpPr>
          <p:spPr>
            <a:xfrm>
              <a:off x="8089888" y="3089189"/>
              <a:ext cx="1350674" cy="238897"/>
            </a:xfrm>
            <a:prstGeom prst="rect">
              <a:avLst/>
            </a:prstGeom>
            <a:noFill/>
            <a:ln w="38100"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21" name="Google Shape;421;p33"/>
            <p:cNvSpPr/>
            <p:nvPr/>
          </p:nvSpPr>
          <p:spPr>
            <a:xfrm>
              <a:off x="8089888" y="3560076"/>
              <a:ext cx="1350674" cy="238897"/>
            </a:xfrm>
            <a:prstGeom prst="rect">
              <a:avLst/>
            </a:prstGeom>
            <a:noFill/>
            <a:ln w="38100"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sp>
        <p:nvSpPr>
          <p:cNvPr id="426" name="Google Shape;426;p34"/>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라즈비안 환경 설정 1</a:t>
            </a:r>
            <a:endParaRPr/>
          </a:p>
        </p:txBody>
      </p:sp>
      <p:sp>
        <p:nvSpPr>
          <p:cNvPr id="427" name="Google Shape;427;p34"/>
          <p:cNvSpPr txBox="1">
            <a:spLocks noGrp="1"/>
          </p:cNvSpPr>
          <p:nvPr>
            <p:ph type="body" idx="1"/>
          </p:nvPr>
        </p:nvSpPr>
        <p:spPr>
          <a:xfrm>
            <a:off x="681038" y="1255271"/>
            <a:ext cx="8543925" cy="4921692"/>
          </a:xfrm>
          <a:prstGeom prst="rect">
            <a:avLst/>
          </a:prstGeom>
          <a:noFill/>
          <a:ln>
            <a:noFill/>
          </a:ln>
        </p:spPr>
        <p:txBody>
          <a:bodyPr spcFirstLastPara="1" wrap="square" lIns="91425" tIns="45700" rIns="91425" bIns="45700" anchor="t" anchorCtr="0">
            <a:normAutofit/>
          </a:bodyPr>
          <a:lstStyle/>
          <a:p>
            <a:pPr marL="514350" lvl="0" indent="-514350" algn="l" rtl="0">
              <a:lnSpc>
                <a:spcPct val="100000"/>
              </a:lnSpc>
              <a:spcBef>
                <a:spcPts val="0"/>
              </a:spcBef>
              <a:spcAft>
                <a:spcPts val="0"/>
              </a:spcAft>
              <a:buClr>
                <a:schemeClr val="dk1"/>
              </a:buClr>
              <a:buSzPts val="2800"/>
              <a:buAutoNum type="arabicPeriod"/>
            </a:pPr>
            <a:r>
              <a:rPr lang="en-US"/>
              <a:t>Hostname 변경</a:t>
            </a:r>
            <a:endParaRPr/>
          </a:p>
          <a:p>
            <a:pPr marL="685800" lvl="1" indent="-228600" algn="l" rtl="0">
              <a:lnSpc>
                <a:spcPct val="100000"/>
              </a:lnSpc>
              <a:spcBef>
                <a:spcPts val="500"/>
              </a:spcBef>
              <a:spcAft>
                <a:spcPts val="0"/>
              </a:spcAft>
              <a:buClr>
                <a:schemeClr val="dk1"/>
              </a:buClr>
              <a:buSzPts val="2800"/>
              <a:buChar char="•"/>
            </a:pPr>
            <a:r>
              <a:rPr lang="en-US"/>
              <a:t>navio_</a:t>
            </a:r>
            <a:r>
              <a:rPr lang="en-US">
                <a:solidFill>
                  <a:srgbClr val="FF0000"/>
                </a:solidFill>
              </a:rPr>
              <a:t>{영문이니셜 3자}</a:t>
            </a:r>
            <a:r>
              <a:rPr lang="en-US"/>
              <a:t> 로 변경</a:t>
            </a:r>
            <a:endParaRPr/>
          </a:p>
          <a:p>
            <a:pPr marL="685800" lvl="1" indent="-228600" algn="l" rtl="0">
              <a:lnSpc>
                <a:spcPct val="100000"/>
              </a:lnSpc>
              <a:spcBef>
                <a:spcPts val="500"/>
              </a:spcBef>
              <a:spcAft>
                <a:spcPts val="0"/>
              </a:spcAft>
              <a:buClr>
                <a:schemeClr val="dk1"/>
              </a:buClr>
              <a:buSzPts val="2800"/>
              <a:buChar char="•"/>
            </a:pPr>
            <a:r>
              <a:rPr lang="en-US"/>
              <a:t>변경 방법</a:t>
            </a:r>
            <a:endParaRPr/>
          </a:p>
          <a:p>
            <a:pPr marL="1143000" lvl="2" indent="-228600" algn="l" rtl="0">
              <a:lnSpc>
                <a:spcPct val="100000"/>
              </a:lnSpc>
              <a:spcBef>
                <a:spcPts val="500"/>
              </a:spcBef>
              <a:spcAft>
                <a:spcPts val="0"/>
              </a:spcAft>
              <a:buClr>
                <a:schemeClr val="dk1"/>
              </a:buClr>
              <a:buSzPts val="2800"/>
              <a:buChar char="•"/>
            </a:pPr>
            <a:r>
              <a:rPr lang="en-US" u="sng">
                <a:solidFill>
                  <a:schemeClr val="hlink"/>
                </a:solidFill>
                <a:hlinkClick r:id="rId3"/>
              </a:rPr>
              <a:t>https://geek-university.com/raspberry-pi/change-raspberry-pis-hostname/</a:t>
            </a:r>
            <a:endParaRPr/>
          </a:p>
          <a:p>
            <a:pPr marL="514350" lvl="0" indent="-514350" algn="l" rtl="0">
              <a:lnSpc>
                <a:spcPct val="100000"/>
              </a:lnSpc>
              <a:spcBef>
                <a:spcPts val="1000"/>
              </a:spcBef>
              <a:spcAft>
                <a:spcPts val="0"/>
              </a:spcAft>
              <a:buClr>
                <a:schemeClr val="dk1"/>
              </a:buClr>
              <a:buSzPts val="2800"/>
              <a:buAutoNum type="arabicPeriod"/>
            </a:pPr>
            <a:r>
              <a:rPr lang="en-US"/>
              <a:t>root 파일 시스템 확장</a:t>
            </a:r>
            <a:endParaRPr/>
          </a:p>
          <a:p>
            <a:pPr marL="914400" lvl="1" indent="-457200" algn="l" rtl="0">
              <a:lnSpc>
                <a:spcPct val="100000"/>
              </a:lnSpc>
              <a:spcBef>
                <a:spcPts val="500"/>
              </a:spcBef>
              <a:spcAft>
                <a:spcPts val="0"/>
              </a:spcAft>
              <a:buClr>
                <a:schemeClr val="dk1"/>
              </a:buClr>
              <a:buSzPts val="2800"/>
              <a:buFont typeface="Times New Roman"/>
              <a:buChar char="$"/>
            </a:pPr>
            <a:r>
              <a:rPr lang="en-US"/>
              <a:t>sudo raspi-config --expand-rootfs</a:t>
            </a:r>
            <a:endParaRPr/>
          </a:p>
          <a:p>
            <a:pPr marL="514350" lvl="0" indent="-336550" algn="l" rtl="0">
              <a:lnSpc>
                <a:spcPct val="100000"/>
              </a:lnSpc>
              <a:spcBef>
                <a:spcPts val="1000"/>
              </a:spcBef>
              <a:spcAft>
                <a:spcPts val="0"/>
              </a:spcAft>
              <a:buClr>
                <a:schemeClr val="dk1"/>
              </a:buClr>
              <a:buSzPts val="2800"/>
              <a:buNone/>
            </a:pPr>
            <a:endParaRPr/>
          </a:p>
        </p:txBody>
      </p:sp>
      <p:sp>
        <p:nvSpPr>
          <p:cNvPr id="428" name="Google Shape;428;p34"/>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2019-07-24</a:t>
            </a:r>
            <a:endParaRPr/>
          </a:p>
        </p:txBody>
      </p:sp>
      <p:sp>
        <p:nvSpPr>
          <p:cNvPr id="429" name="Google Shape;429;p34"/>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430" name="Google Shape;430;p34"/>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34</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35"/>
        <p:cNvGrpSpPr/>
        <p:nvPr/>
      </p:nvGrpSpPr>
      <p:grpSpPr>
        <a:xfrm>
          <a:off x="0" y="0"/>
          <a:ext cx="0" cy="0"/>
          <a:chOff x="0" y="0"/>
          <a:chExt cx="0" cy="0"/>
        </a:xfrm>
      </p:grpSpPr>
      <p:sp>
        <p:nvSpPr>
          <p:cNvPr id="436" name="Google Shape;436;g5f5c8b2194_1_0"/>
          <p:cNvSpPr txBox="1">
            <a:spLocks noGrp="1"/>
          </p:cNvSpPr>
          <p:nvPr>
            <p:ph type="title"/>
          </p:nvPr>
        </p:nvSpPr>
        <p:spPr>
          <a:xfrm>
            <a:off x="681038" y="365128"/>
            <a:ext cx="8544000" cy="7224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1800"/>
              <a:buNone/>
            </a:pPr>
            <a:endParaRPr/>
          </a:p>
        </p:txBody>
      </p:sp>
      <p:sp>
        <p:nvSpPr>
          <p:cNvPr id="437" name="Google Shape;437;g5f5c8b2194_1_0"/>
          <p:cNvSpPr txBox="1">
            <a:spLocks noGrp="1"/>
          </p:cNvSpPr>
          <p:nvPr>
            <p:ph type="body" idx="1"/>
          </p:nvPr>
        </p:nvSpPr>
        <p:spPr>
          <a:xfrm>
            <a:off x="681038" y="1255271"/>
            <a:ext cx="8544000" cy="4921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1000"/>
              </a:spcBef>
              <a:spcAft>
                <a:spcPts val="0"/>
              </a:spcAft>
              <a:buSzPts val="1800"/>
              <a:buNone/>
            </a:pPr>
            <a:endParaRPr/>
          </a:p>
        </p:txBody>
      </p:sp>
      <p:sp>
        <p:nvSpPr>
          <p:cNvPr id="438" name="Google Shape;438;g5f5c8b2194_1_0"/>
          <p:cNvSpPr txBox="1">
            <a:spLocks noGrp="1"/>
          </p:cNvSpPr>
          <p:nvPr>
            <p:ph type="sldNum" idx="12"/>
          </p:nvPr>
        </p:nvSpPr>
        <p:spPr>
          <a:xfrm>
            <a:off x="8739554" y="6356352"/>
            <a:ext cx="4854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35</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42"/>
        <p:cNvGrpSpPr/>
        <p:nvPr/>
      </p:nvGrpSpPr>
      <p:grpSpPr>
        <a:xfrm>
          <a:off x="0" y="0"/>
          <a:ext cx="0" cy="0"/>
          <a:chOff x="0" y="0"/>
          <a:chExt cx="0" cy="0"/>
        </a:xfrm>
      </p:grpSpPr>
      <p:sp>
        <p:nvSpPr>
          <p:cNvPr id="443" name="Google Shape;443;p35"/>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라즈베리파이 환경 설정 2</a:t>
            </a:r>
            <a:endParaRPr/>
          </a:p>
        </p:txBody>
      </p:sp>
      <p:sp>
        <p:nvSpPr>
          <p:cNvPr id="444" name="Google Shape;444;p35"/>
          <p:cNvSpPr txBox="1">
            <a:spLocks noGrp="1"/>
          </p:cNvSpPr>
          <p:nvPr>
            <p:ph type="body" idx="1"/>
          </p:nvPr>
        </p:nvSpPr>
        <p:spPr>
          <a:xfrm>
            <a:off x="681038" y="1255271"/>
            <a:ext cx="8543925" cy="4921692"/>
          </a:xfrm>
          <a:prstGeom prst="rect">
            <a:avLst/>
          </a:prstGeom>
          <a:noFill/>
          <a:ln>
            <a:noFill/>
          </a:ln>
        </p:spPr>
        <p:txBody>
          <a:bodyPr spcFirstLastPara="1" wrap="square" lIns="91425" tIns="45700" rIns="91425" bIns="45700" anchor="t" anchorCtr="0">
            <a:normAutofit/>
          </a:bodyPr>
          <a:lstStyle/>
          <a:p>
            <a:pPr marL="514350" lvl="0" indent="-514350" algn="l" rtl="0">
              <a:lnSpc>
                <a:spcPct val="100000"/>
              </a:lnSpc>
              <a:spcBef>
                <a:spcPts val="0"/>
              </a:spcBef>
              <a:spcAft>
                <a:spcPts val="0"/>
              </a:spcAft>
              <a:buClr>
                <a:schemeClr val="dk1"/>
              </a:buClr>
              <a:buSzPts val="2800"/>
              <a:buAutoNum type="arabicPeriod"/>
            </a:pPr>
            <a:r>
              <a:rPr lang="en-US"/>
              <a:t>암호 변경 : 암호를 a 로 변경한다.</a:t>
            </a:r>
            <a:endParaRPr/>
          </a:p>
          <a:p>
            <a:pPr marL="685800" lvl="1" indent="-228600" algn="l" rtl="0">
              <a:lnSpc>
                <a:spcPct val="100000"/>
              </a:lnSpc>
              <a:spcBef>
                <a:spcPts val="500"/>
              </a:spcBef>
              <a:spcAft>
                <a:spcPts val="0"/>
              </a:spcAft>
              <a:buClr>
                <a:schemeClr val="dk1"/>
              </a:buClr>
              <a:buSzPts val="2800"/>
              <a:buChar char="•"/>
            </a:pPr>
            <a:r>
              <a:rPr lang="en-US"/>
              <a:t>pi 사용자의 암호 변경</a:t>
            </a:r>
            <a:endParaRPr/>
          </a:p>
          <a:p>
            <a:pPr marL="1371600" lvl="2" indent="-457200" algn="l" rtl="0">
              <a:lnSpc>
                <a:spcPct val="100000"/>
              </a:lnSpc>
              <a:spcBef>
                <a:spcPts val="500"/>
              </a:spcBef>
              <a:spcAft>
                <a:spcPts val="0"/>
              </a:spcAft>
              <a:buClr>
                <a:schemeClr val="dk1"/>
              </a:buClr>
              <a:buSzPts val="2800"/>
              <a:buFont typeface="Times New Roman"/>
              <a:buChar char="$"/>
            </a:pPr>
            <a:r>
              <a:rPr lang="en-US"/>
              <a:t>sudo passwd pi</a:t>
            </a:r>
            <a:endParaRPr/>
          </a:p>
          <a:p>
            <a:pPr marL="685800" lvl="1" indent="-228600" algn="l" rtl="0">
              <a:lnSpc>
                <a:spcPct val="100000"/>
              </a:lnSpc>
              <a:spcBef>
                <a:spcPts val="500"/>
              </a:spcBef>
              <a:spcAft>
                <a:spcPts val="0"/>
              </a:spcAft>
              <a:buClr>
                <a:schemeClr val="dk1"/>
              </a:buClr>
              <a:buSzPts val="2800"/>
              <a:buChar char="•"/>
            </a:pPr>
            <a:r>
              <a:rPr lang="en-US"/>
              <a:t>관리자 암호 변경</a:t>
            </a:r>
            <a:endParaRPr/>
          </a:p>
          <a:p>
            <a:pPr marL="1371600" lvl="2" indent="-457200" algn="l" rtl="0">
              <a:lnSpc>
                <a:spcPct val="100000"/>
              </a:lnSpc>
              <a:spcBef>
                <a:spcPts val="500"/>
              </a:spcBef>
              <a:spcAft>
                <a:spcPts val="0"/>
              </a:spcAft>
              <a:buClr>
                <a:schemeClr val="dk1"/>
              </a:buClr>
              <a:buSzPts val="2800"/>
              <a:buFont typeface="Times New Roman"/>
              <a:buChar char="$"/>
            </a:pPr>
            <a:r>
              <a:rPr lang="en-US"/>
              <a:t>sudo passwd</a:t>
            </a:r>
            <a:endParaRPr/>
          </a:p>
          <a:p>
            <a:pPr marL="514350" lvl="0" indent="-514350" algn="l" rtl="0">
              <a:lnSpc>
                <a:spcPct val="100000"/>
              </a:lnSpc>
              <a:spcBef>
                <a:spcPts val="1000"/>
              </a:spcBef>
              <a:spcAft>
                <a:spcPts val="0"/>
              </a:spcAft>
              <a:buClr>
                <a:schemeClr val="dk1"/>
              </a:buClr>
              <a:buSzPts val="2800"/>
              <a:buAutoNum type="arabicPeriod"/>
            </a:pPr>
            <a:r>
              <a:rPr lang="en-US"/>
              <a:t>업데이트/업그레이드는 일주일에 한 번 한다.</a:t>
            </a:r>
            <a:endParaRPr/>
          </a:p>
          <a:p>
            <a:pPr marL="914400" lvl="1" indent="-457200" algn="l" rtl="0">
              <a:lnSpc>
                <a:spcPct val="100000"/>
              </a:lnSpc>
              <a:spcBef>
                <a:spcPts val="500"/>
              </a:spcBef>
              <a:spcAft>
                <a:spcPts val="0"/>
              </a:spcAft>
              <a:buSzPts val="2800"/>
              <a:buFont typeface="Times New Roman"/>
              <a:buChar char="$"/>
            </a:pPr>
            <a:r>
              <a:rPr lang="en-US"/>
              <a:t>sudo apt update</a:t>
            </a:r>
            <a:endParaRPr/>
          </a:p>
          <a:p>
            <a:pPr marL="914400" lvl="1" indent="-457200" algn="l" rtl="0">
              <a:lnSpc>
                <a:spcPct val="100000"/>
              </a:lnSpc>
              <a:spcBef>
                <a:spcPts val="500"/>
              </a:spcBef>
              <a:spcAft>
                <a:spcPts val="0"/>
              </a:spcAft>
              <a:buSzPts val="2800"/>
              <a:buFont typeface="Times New Roman"/>
              <a:buChar char="$"/>
            </a:pPr>
            <a:r>
              <a:rPr lang="en-US"/>
              <a:t>sudo apt upgrade –y</a:t>
            </a:r>
            <a:endParaRPr/>
          </a:p>
          <a:p>
            <a:pPr marL="914400" lvl="1" indent="-457200" algn="l" rtl="0">
              <a:lnSpc>
                <a:spcPct val="100000"/>
              </a:lnSpc>
              <a:spcBef>
                <a:spcPts val="500"/>
              </a:spcBef>
              <a:spcAft>
                <a:spcPts val="0"/>
              </a:spcAft>
              <a:buSzPts val="2800"/>
              <a:buFont typeface="Times New Roman"/>
              <a:buChar char="$"/>
            </a:pPr>
            <a:r>
              <a:rPr lang="en-US"/>
              <a:t>sudo apt autoremove</a:t>
            </a:r>
            <a:endParaRPr/>
          </a:p>
        </p:txBody>
      </p:sp>
      <p:sp>
        <p:nvSpPr>
          <p:cNvPr id="445" name="Google Shape;445;p35"/>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2019-07-24</a:t>
            </a:r>
            <a:endParaRPr/>
          </a:p>
        </p:txBody>
      </p:sp>
      <p:sp>
        <p:nvSpPr>
          <p:cNvPr id="446" name="Google Shape;446;p35"/>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447" name="Google Shape;447;p35"/>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36</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51"/>
        <p:cNvGrpSpPr/>
        <p:nvPr/>
      </p:nvGrpSpPr>
      <p:grpSpPr>
        <a:xfrm>
          <a:off x="0" y="0"/>
          <a:ext cx="0" cy="0"/>
          <a:chOff x="0" y="0"/>
          <a:chExt cx="0" cy="0"/>
        </a:xfrm>
      </p:grpSpPr>
      <p:sp>
        <p:nvSpPr>
          <p:cNvPr id="452" name="Google Shape;452;p36"/>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라즈베리 나비오 운영체제 정보</a:t>
            </a:r>
            <a:endParaRPr/>
          </a:p>
        </p:txBody>
      </p:sp>
      <p:sp>
        <p:nvSpPr>
          <p:cNvPr id="453" name="Google Shape;453;p36"/>
          <p:cNvSpPr txBox="1">
            <a:spLocks noGrp="1"/>
          </p:cNvSpPr>
          <p:nvPr>
            <p:ph type="body" idx="1"/>
          </p:nvPr>
        </p:nvSpPr>
        <p:spPr>
          <a:xfrm>
            <a:off x="681038" y="1255271"/>
            <a:ext cx="8543925" cy="2064578"/>
          </a:xfrm>
          <a:prstGeom prst="rect">
            <a:avLst/>
          </a:prstGeom>
          <a:noFill/>
          <a:ln>
            <a:noFill/>
          </a:ln>
        </p:spPr>
        <p:txBody>
          <a:bodyPr spcFirstLastPara="1" wrap="square" lIns="91425" tIns="45700" rIns="91425" bIns="45700" anchor="t" anchorCtr="0">
            <a:normAutofit/>
          </a:bodyPr>
          <a:lstStyle/>
          <a:p>
            <a:pPr marL="514350" lvl="0" indent="-514350" algn="l" rtl="0">
              <a:lnSpc>
                <a:spcPct val="100000"/>
              </a:lnSpc>
              <a:spcBef>
                <a:spcPts val="0"/>
              </a:spcBef>
              <a:spcAft>
                <a:spcPts val="0"/>
              </a:spcAft>
              <a:buClr>
                <a:schemeClr val="dk1"/>
              </a:buClr>
              <a:buSzPts val="2800"/>
              <a:buAutoNum type="arabicPeriod"/>
            </a:pPr>
            <a:r>
              <a:rPr lang="en-US"/>
              <a:t>커널 버전 확인</a:t>
            </a:r>
            <a:endParaRPr/>
          </a:p>
          <a:p>
            <a:pPr marL="914400" lvl="1" indent="-457200" algn="l" rtl="0">
              <a:lnSpc>
                <a:spcPct val="100000"/>
              </a:lnSpc>
              <a:spcBef>
                <a:spcPts val="500"/>
              </a:spcBef>
              <a:spcAft>
                <a:spcPts val="0"/>
              </a:spcAft>
              <a:buSzPts val="2800"/>
              <a:buFont typeface="Times New Roman"/>
              <a:buChar char="$"/>
            </a:pPr>
            <a:r>
              <a:rPr lang="en-US"/>
              <a:t>uname -a</a:t>
            </a:r>
            <a:endParaRPr/>
          </a:p>
          <a:p>
            <a:pPr marL="514350" lvl="0" indent="-514350" algn="l" rtl="0">
              <a:lnSpc>
                <a:spcPct val="100000"/>
              </a:lnSpc>
              <a:spcBef>
                <a:spcPts val="1000"/>
              </a:spcBef>
              <a:spcAft>
                <a:spcPts val="0"/>
              </a:spcAft>
              <a:buClr>
                <a:schemeClr val="dk1"/>
              </a:buClr>
              <a:buSzPts val="2800"/>
              <a:buAutoNum type="arabicPeriod"/>
            </a:pPr>
            <a:r>
              <a:rPr lang="en-US"/>
              <a:t>배포판 버전 확인</a:t>
            </a:r>
            <a:endParaRPr/>
          </a:p>
          <a:p>
            <a:pPr marL="914400" lvl="1" indent="-457200" algn="l" rtl="0">
              <a:lnSpc>
                <a:spcPct val="100000"/>
              </a:lnSpc>
              <a:spcBef>
                <a:spcPts val="500"/>
              </a:spcBef>
              <a:spcAft>
                <a:spcPts val="0"/>
              </a:spcAft>
              <a:buSzPts val="2800"/>
              <a:buFont typeface="Times New Roman"/>
              <a:buChar char="$"/>
            </a:pPr>
            <a:r>
              <a:rPr lang="en-US"/>
              <a:t>lsb_release -a</a:t>
            </a:r>
            <a:endParaRPr/>
          </a:p>
        </p:txBody>
      </p:sp>
      <p:sp>
        <p:nvSpPr>
          <p:cNvPr id="454" name="Google Shape;454;p36"/>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2019-07-24</a:t>
            </a:r>
            <a:endParaRPr/>
          </a:p>
        </p:txBody>
      </p:sp>
      <p:sp>
        <p:nvSpPr>
          <p:cNvPr id="455" name="Google Shape;455;p36"/>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456" name="Google Shape;456;p36"/>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37</a:t>
            </a:fld>
            <a:endParaRPr/>
          </a:p>
        </p:txBody>
      </p:sp>
      <p:pic>
        <p:nvPicPr>
          <p:cNvPr id="457" name="Google Shape;457;p36"/>
          <p:cNvPicPr preferRelativeResize="0"/>
          <p:nvPr/>
        </p:nvPicPr>
        <p:blipFill rotWithShape="1">
          <a:blip r:embed="rId3">
            <a:alphaModFix/>
          </a:blip>
          <a:srcRect/>
          <a:stretch/>
        </p:blipFill>
        <p:spPr>
          <a:xfrm>
            <a:off x="840105" y="3737809"/>
            <a:ext cx="8529875" cy="2200582"/>
          </a:xfrm>
          <a:prstGeom prst="rect">
            <a:avLst/>
          </a:prstGeom>
          <a:noFill/>
          <a:ln w="9525" cap="flat" cmpd="sng">
            <a:solidFill>
              <a:schemeClr val="accent1"/>
            </a:solidFill>
            <a:prstDash val="solid"/>
            <a:round/>
            <a:headEnd type="none" w="sm" len="sm"/>
            <a:tailEnd type="none" w="sm" len="sm"/>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37"/>
          <p:cNvSpPr txBox="1">
            <a:spLocks noGrp="1"/>
          </p:cNvSpPr>
          <p:nvPr>
            <p:ph type="title"/>
          </p:nvPr>
        </p:nvSpPr>
        <p:spPr>
          <a:xfrm>
            <a:off x="675879" y="1986577"/>
            <a:ext cx="8543925" cy="1058627"/>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4800"/>
              <a:buFont typeface="Times New Roman"/>
              <a:buNone/>
            </a:pPr>
            <a:r>
              <a:rPr lang="en-US" sz="4800"/>
              <a:t>Ardupilot 설치 사전 체크 사항</a:t>
            </a:r>
            <a:endParaRPr sz="4800"/>
          </a:p>
        </p:txBody>
      </p:sp>
      <p:sp>
        <p:nvSpPr>
          <p:cNvPr id="463" name="Google Shape;463;p37"/>
          <p:cNvSpPr txBox="1">
            <a:spLocks noGrp="1"/>
          </p:cNvSpPr>
          <p:nvPr>
            <p:ph type="body" idx="1"/>
          </p:nvPr>
        </p:nvSpPr>
        <p:spPr>
          <a:xfrm>
            <a:off x="675879" y="3171039"/>
            <a:ext cx="8543925" cy="2918613"/>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2400"/>
              <a:buNone/>
            </a:pPr>
            <a:r>
              <a:rPr lang="en-US"/>
              <a:t> </a:t>
            </a:r>
            <a:endParaRPr/>
          </a:p>
        </p:txBody>
      </p:sp>
      <p:sp>
        <p:nvSpPr>
          <p:cNvPr id="464" name="Google Shape;464;p37"/>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2019-07-24</a:t>
            </a:r>
            <a:endParaRPr/>
          </a:p>
        </p:txBody>
      </p:sp>
      <p:sp>
        <p:nvSpPr>
          <p:cNvPr id="465" name="Google Shape;465;p37"/>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466" name="Google Shape;466;p37"/>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38</a:t>
            </a:fld>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70"/>
        <p:cNvGrpSpPr/>
        <p:nvPr/>
      </p:nvGrpSpPr>
      <p:grpSpPr>
        <a:xfrm>
          <a:off x="0" y="0"/>
          <a:ext cx="0" cy="0"/>
          <a:chOff x="0" y="0"/>
          <a:chExt cx="0" cy="0"/>
        </a:xfrm>
      </p:grpSpPr>
      <p:sp>
        <p:nvSpPr>
          <p:cNvPr id="471" name="Google Shape;471;p38"/>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SD Card 성능 벤처 마크</a:t>
            </a:r>
            <a:endParaRPr/>
          </a:p>
        </p:txBody>
      </p:sp>
      <p:sp>
        <p:nvSpPr>
          <p:cNvPr id="472" name="Google Shape;472;p38"/>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2019-07-24</a:t>
            </a:r>
            <a:endParaRPr/>
          </a:p>
        </p:txBody>
      </p:sp>
      <p:sp>
        <p:nvSpPr>
          <p:cNvPr id="473" name="Google Shape;473;p38"/>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474" name="Google Shape;474;p38"/>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39</a:t>
            </a:fld>
            <a:endParaRPr/>
          </a:p>
        </p:txBody>
      </p:sp>
      <p:pic>
        <p:nvPicPr>
          <p:cNvPr id="475" name="Google Shape;475;p38" descr="Raspberry Pi 3 microSD card performance - overclock with sdhost"/>
          <p:cNvPicPr preferRelativeResize="0">
            <a:picLocks noGrp="1"/>
          </p:cNvPicPr>
          <p:nvPr>
            <p:ph type="body" idx="1"/>
          </p:nvPr>
        </p:nvPicPr>
        <p:blipFill rotWithShape="1">
          <a:blip r:embed="rId3">
            <a:alphaModFix/>
          </a:blip>
          <a:srcRect/>
          <a:stretch/>
        </p:blipFill>
        <p:spPr>
          <a:xfrm>
            <a:off x="2054399" y="1462998"/>
            <a:ext cx="5797201" cy="4517898"/>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4"/>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NAVIO2 특징</a:t>
            </a:r>
            <a:endParaRPr/>
          </a:p>
        </p:txBody>
      </p:sp>
      <p:sp>
        <p:nvSpPr>
          <p:cNvPr id="120" name="Google Shape;120;p4"/>
          <p:cNvSpPr txBox="1">
            <a:spLocks noGrp="1"/>
          </p:cNvSpPr>
          <p:nvPr>
            <p:ph type="body" idx="1"/>
          </p:nvPr>
        </p:nvSpPr>
        <p:spPr>
          <a:xfrm>
            <a:off x="681038" y="1452670"/>
            <a:ext cx="8543925" cy="4582370"/>
          </a:xfrm>
          <a:prstGeom prst="rect">
            <a:avLst/>
          </a:prstGeom>
          <a:noFill/>
          <a:ln>
            <a:noFill/>
          </a:ln>
        </p:spPr>
        <p:txBody>
          <a:bodyPr spcFirstLastPara="1" wrap="square" lIns="91425" tIns="45700" rIns="91425" bIns="45700" anchor="t" anchorCtr="0">
            <a:normAutofit/>
          </a:bodyPr>
          <a:lstStyle/>
          <a:p>
            <a:pPr marL="514350" lvl="0" indent="-514350" algn="l" rtl="0">
              <a:lnSpc>
                <a:spcPct val="80000"/>
              </a:lnSpc>
              <a:spcBef>
                <a:spcPts val="0"/>
              </a:spcBef>
              <a:spcAft>
                <a:spcPts val="0"/>
              </a:spcAft>
              <a:buClr>
                <a:schemeClr val="dk1"/>
              </a:buClr>
              <a:buSzPts val="1750"/>
              <a:buAutoNum type="arabicPeriod"/>
            </a:pPr>
            <a:r>
              <a:rPr lang="en-US" sz="1750"/>
              <a:t>GNSS receiver</a:t>
            </a:r>
            <a:endParaRPr/>
          </a:p>
          <a:p>
            <a:pPr marL="685800" lvl="1" indent="-228600" algn="l" rtl="0">
              <a:lnSpc>
                <a:spcPct val="80000"/>
              </a:lnSpc>
              <a:spcBef>
                <a:spcPts val="500"/>
              </a:spcBef>
              <a:spcAft>
                <a:spcPts val="0"/>
              </a:spcAft>
              <a:buClr>
                <a:schemeClr val="dk1"/>
              </a:buClr>
              <a:buSzPts val="1750"/>
              <a:buChar char="•"/>
            </a:pPr>
            <a:r>
              <a:rPr lang="en-US" sz="1750"/>
              <a:t>Tracks GPS, GLONASS, Beidou, Galileo and SBAS satellites. External antenna with MCX connector</a:t>
            </a:r>
            <a:endParaRPr/>
          </a:p>
          <a:p>
            <a:pPr marL="514350" lvl="0" indent="-514350" algn="l" rtl="0">
              <a:lnSpc>
                <a:spcPct val="80000"/>
              </a:lnSpc>
              <a:spcBef>
                <a:spcPts val="1000"/>
              </a:spcBef>
              <a:spcAft>
                <a:spcPts val="0"/>
              </a:spcAft>
              <a:buClr>
                <a:schemeClr val="dk1"/>
              </a:buClr>
              <a:buSzPts val="1750"/>
              <a:buAutoNum type="arabicPeriod"/>
            </a:pPr>
            <a:r>
              <a:rPr lang="en-US" sz="1750"/>
              <a:t>Dual IMU</a:t>
            </a:r>
            <a:endParaRPr/>
          </a:p>
          <a:p>
            <a:pPr marL="685800" lvl="1" indent="-228600" algn="l" rtl="0">
              <a:lnSpc>
                <a:spcPct val="80000"/>
              </a:lnSpc>
              <a:spcBef>
                <a:spcPts val="500"/>
              </a:spcBef>
              <a:spcAft>
                <a:spcPts val="0"/>
              </a:spcAft>
              <a:buClr>
                <a:schemeClr val="dk1"/>
              </a:buClr>
              <a:buSzPts val="1750"/>
              <a:buChar char="•"/>
            </a:pPr>
            <a:r>
              <a:rPr lang="en-US" sz="1750"/>
              <a:t>Accelerometers, gyroscopes and magnetometers for orientation and motion sensing</a:t>
            </a:r>
            <a:endParaRPr/>
          </a:p>
          <a:p>
            <a:pPr marL="514350" lvl="0" indent="-514350" algn="l" rtl="0">
              <a:lnSpc>
                <a:spcPct val="80000"/>
              </a:lnSpc>
              <a:spcBef>
                <a:spcPts val="1000"/>
              </a:spcBef>
              <a:spcAft>
                <a:spcPts val="0"/>
              </a:spcAft>
              <a:buClr>
                <a:schemeClr val="dk1"/>
              </a:buClr>
              <a:buSzPts val="1750"/>
              <a:buAutoNum type="arabicPeriod"/>
            </a:pPr>
            <a:r>
              <a:rPr lang="en-US" sz="1750"/>
              <a:t>RC I/O co-processor</a:t>
            </a:r>
            <a:endParaRPr/>
          </a:p>
          <a:p>
            <a:pPr marL="685800" lvl="1" indent="-228600" algn="l" rtl="0">
              <a:lnSpc>
                <a:spcPct val="80000"/>
              </a:lnSpc>
              <a:spcBef>
                <a:spcPts val="500"/>
              </a:spcBef>
              <a:spcAft>
                <a:spcPts val="0"/>
              </a:spcAft>
              <a:buClr>
                <a:schemeClr val="dk1"/>
              </a:buClr>
              <a:buSzPts val="1750"/>
              <a:buChar char="•"/>
            </a:pPr>
            <a:r>
              <a:rPr lang="en-US" sz="1750"/>
              <a:t>Accepts PPM/SBUS input and provides 14 PWM output channels for motors and servos</a:t>
            </a:r>
            <a:endParaRPr/>
          </a:p>
          <a:p>
            <a:pPr marL="514350" lvl="0" indent="-514350" algn="l" rtl="0">
              <a:lnSpc>
                <a:spcPct val="80000"/>
              </a:lnSpc>
              <a:spcBef>
                <a:spcPts val="1000"/>
              </a:spcBef>
              <a:spcAft>
                <a:spcPts val="0"/>
              </a:spcAft>
              <a:buClr>
                <a:schemeClr val="dk1"/>
              </a:buClr>
              <a:buSzPts val="1750"/>
              <a:buAutoNum type="arabicPeriod"/>
            </a:pPr>
            <a:r>
              <a:rPr lang="en-US" sz="1750"/>
              <a:t>High resolution barometer</a:t>
            </a:r>
            <a:endParaRPr/>
          </a:p>
          <a:p>
            <a:pPr marL="685800" lvl="1" indent="-228600" algn="l" rtl="0">
              <a:lnSpc>
                <a:spcPct val="80000"/>
              </a:lnSpc>
              <a:spcBef>
                <a:spcPts val="500"/>
              </a:spcBef>
              <a:spcAft>
                <a:spcPts val="0"/>
              </a:spcAft>
              <a:buClr>
                <a:schemeClr val="dk1"/>
              </a:buClr>
              <a:buSzPts val="1750"/>
              <a:buChar char="•"/>
            </a:pPr>
            <a:r>
              <a:rPr lang="en-US" sz="1750"/>
              <a:t>Senses altitude with 10 cm resolution</a:t>
            </a:r>
            <a:endParaRPr/>
          </a:p>
          <a:p>
            <a:pPr marL="514350" lvl="0" indent="-514350" algn="l" rtl="0">
              <a:lnSpc>
                <a:spcPct val="80000"/>
              </a:lnSpc>
              <a:spcBef>
                <a:spcPts val="1000"/>
              </a:spcBef>
              <a:spcAft>
                <a:spcPts val="0"/>
              </a:spcAft>
              <a:buClr>
                <a:schemeClr val="dk1"/>
              </a:buClr>
              <a:buSzPts val="1750"/>
              <a:buAutoNum type="arabicPeriod"/>
            </a:pPr>
            <a:r>
              <a:rPr lang="en-US" sz="1750"/>
              <a:t>Extension ports</a:t>
            </a:r>
            <a:endParaRPr/>
          </a:p>
          <a:p>
            <a:pPr marL="685800" lvl="1" indent="-228600" algn="l" rtl="0">
              <a:lnSpc>
                <a:spcPct val="80000"/>
              </a:lnSpc>
              <a:spcBef>
                <a:spcPts val="500"/>
              </a:spcBef>
              <a:spcAft>
                <a:spcPts val="0"/>
              </a:spcAft>
              <a:buClr>
                <a:schemeClr val="dk1"/>
              </a:buClr>
              <a:buSzPts val="1750"/>
              <a:buChar char="•"/>
            </a:pPr>
            <a:r>
              <a:rPr lang="en-US" sz="1750"/>
              <a:t>Exposed ADC, I2C and UART interfaces for sensors and radios</a:t>
            </a:r>
            <a:endParaRPr/>
          </a:p>
          <a:p>
            <a:pPr marL="514350" lvl="0" indent="-514350" algn="l" rtl="0">
              <a:lnSpc>
                <a:spcPct val="80000"/>
              </a:lnSpc>
              <a:spcBef>
                <a:spcPts val="1000"/>
              </a:spcBef>
              <a:spcAft>
                <a:spcPts val="0"/>
              </a:spcAft>
              <a:buClr>
                <a:schemeClr val="dk1"/>
              </a:buClr>
              <a:buSzPts val="1750"/>
              <a:buAutoNum type="arabicPeriod"/>
            </a:pPr>
            <a:r>
              <a:rPr lang="en-US" sz="1750"/>
              <a:t>Triple redundant power supply</a:t>
            </a:r>
            <a:endParaRPr/>
          </a:p>
          <a:p>
            <a:pPr marL="685800" lvl="1" indent="-228600" algn="l" rtl="0">
              <a:lnSpc>
                <a:spcPct val="80000"/>
              </a:lnSpc>
              <a:spcBef>
                <a:spcPts val="500"/>
              </a:spcBef>
              <a:spcAft>
                <a:spcPts val="0"/>
              </a:spcAft>
              <a:buClr>
                <a:schemeClr val="dk1"/>
              </a:buClr>
              <a:buSzPts val="1750"/>
              <a:buChar char="•"/>
            </a:pPr>
            <a:r>
              <a:rPr lang="en-US" sz="1750"/>
              <a:t>With overvoltage protection and power module port for voltage and current sensing</a:t>
            </a:r>
            <a:endParaRPr/>
          </a:p>
        </p:txBody>
      </p:sp>
      <p:sp>
        <p:nvSpPr>
          <p:cNvPr id="121" name="Google Shape;121;p4"/>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2019-07-24</a:t>
            </a:r>
            <a:endParaRPr/>
          </a:p>
        </p:txBody>
      </p:sp>
      <p:sp>
        <p:nvSpPr>
          <p:cNvPr id="122" name="Google Shape;122;p4"/>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123" name="Google Shape;123;p4"/>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4</a:t>
            </a:fld>
            <a:endParaRPr/>
          </a:p>
        </p:txBody>
      </p:sp>
      <p:pic>
        <p:nvPicPr>
          <p:cNvPr id="124" name="Google Shape;124;p4"/>
          <p:cNvPicPr preferRelativeResize="0"/>
          <p:nvPr/>
        </p:nvPicPr>
        <p:blipFill rotWithShape="1">
          <a:blip r:embed="rId3">
            <a:alphaModFix/>
          </a:blip>
          <a:srcRect/>
          <a:stretch/>
        </p:blipFill>
        <p:spPr>
          <a:xfrm>
            <a:off x="6718865" y="0"/>
            <a:ext cx="2704469" cy="1679148"/>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sp>
        <p:nvSpPr>
          <p:cNvPr id="480" name="Google Shape;480;p39"/>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SD Card 성능 체크</a:t>
            </a:r>
            <a:endParaRPr/>
          </a:p>
        </p:txBody>
      </p:sp>
      <p:sp>
        <p:nvSpPr>
          <p:cNvPr id="481" name="Google Shape;481;p39"/>
          <p:cNvSpPr txBox="1">
            <a:spLocks noGrp="1"/>
          </p:cNvSpPr>
          <p:nvPr>
            <p:ph type="body" idx="1"/>
          </p:nvPr>
        </p:nvSpPr>
        <p:spPr>
          <a:xfrm>
            <a:off x="681038" y="1255271"/>
            <a:ext cx="8543925" cy="1326426"/>
          </a:xfrm>
          <a:prstGeom prst="rect">
            <a:avLst/>
          </a:prstGeom>
          <a:noFill/>
          <a:ln>
            <a:noFill/>
          </a:ln>
        </p:spPr>
        <p:txBody>
          <a:bodyPr spcFirstLastPara="1" wrap="square" lIns="91425" tIns="45700" rIns="91425" bIns="45700" anchor="t" anchorCtr="0">
            <a:normAutofit/>
          </a:bodyPr>
          <a:lstStyle/>
          <a:p>
            <a:pPr marL="514350" lvl="0" indent="-514350" algn="l" rtl="0">
              <a:lnSpc>
                <a:spcPct val="80000"/>
              </a:lnSpc>
              <a:spcBef>
                <a:spcPts val="0"/>
              </a:spcBef>
              <a:spcAft>
                <a:spcPts val="0"/>
              </a:spcAft>
              <a:buClr>
                <a:schemeClr val="dk1"/>
              </a:buClr>
              <a:buSzPts val="2590"/>
              <a:buAutoNum type="arabicPeriod"/>
            </a:pPr>
            <a:r>
              <a:rPr lang="en-US" sz="2590"/>
              <a:t>성능 체크 방법</a:t>
            </a:r>
            <a:endParaRPr sz="2590"/>
          </a:p>
          <a:p>
            <a:pPr marL="685800" lvl="1" indent="-228600" algn="l" rtl="0">
              <a:lnSpc>
                <a:spcPct val="80000"/>
              </a:lnSpc>
              <a:spcBef>
                <a:spcPts val="500"/>
              </a:spcBef>
              <a:spcAft>
                <a:spcPts val="0"/>
              </a:spcAft>
              <a:buClr>
                <a:schemeClr val="dk1"/>
              </a:buClr>
              <a:buSzPts val="2035"/>
              <a:buChar char="•"/>
            </a:pPr>
            <a:r>
              <a:rPr lang="en-US" sz="2035"/>
              <a:t>curl https://raw.githubusercontent.com/geerlingguy/raspberry-pi-dramble/master/setup/benchmarks/microsd-benchmarks.sh | sudo bash</a:t>
            </a:r>
            <a:endParaRPr sz="2035"/>
          </a:p>
          <a:p>
            <a:pPr marL="685800" lvl="1" indent="-228600" algn="l" rtl="0">
              <a:lnSpc>
                <a:spcPct val="80000"/>
              </a:lnSpc>
              <a:spcBef>
                <a:spcPts val="500"/>
              </a:spcBef>
              <a:spcAft>
                <a:spcPts val="0"/>
              </a:spcAft>
              <a:buClr>
                <a:schemeClr val="dk1"/>
              </a:buClr>
              <a:buSzPts val="2035"/>
              <a:buChar char="•"/>
            </a:pPr>
            <a:r>
              <a:rPr lang="en-US" sz="2035"/>
              <a:t>curl http://www.nmacleod.com/public/sdbench.sh | sudo bash</a:t>
            </a:r>
            <a:endParaRPr sz="2035"/>
          </a:p>
        </p:txBody>
      </p:sp>
      <p:sp>
        <p:nvSpPr>
          <p:cNvPr id="482" name="Google Shape;482;p39"/>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2019-07-24</a:t>
            </a:r>
            <a:endParaRPr/>
          </a:p>
        </p:txBody>
      </p:sp>
      <p:sp>
        <p:nvSpPr>
          <p:cNvPr id="483" name="Google Shape;483;p39"/>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484" name="Google Shape;484;p39"/>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40</a:t>
            </a:fld>
            <a:endParaRPr/>
          </a:p>
        </p:txBody>
      </p:sp>
      <p:pic>
        <p:nvPicPr>
          <p:cNvPr id="485" name="Google Shape;485;p39"/>
          <p:cNvPicPr preferRelativeResize="0"/>
          <p:nvPr/>
        </p:nvPicPr>
        <p:blipFill rotWithShape="1">
          <a:blip r:embed="rId3">
            <a:alphaModFix/>
          </a:blip>
          <a:srcRect/>
          <a:stretch/>
        </p:blipFill>
        <p:spPr>
          <a:xfrm>
            <a:off x="1835980" y="3041370"/>
            <a:ext cx="6234062" cy="3680109"/>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sp>
        <p:nvSpPr>
          <p:cNvPr id="490" name="Google Shape;490;p40"/>
          <p:cNvSpPr txBox="1">
            <a:spLocks noGrp="1"/>
          </p:cNvSpPr>
          <p:nvPr>
            <p:ph type="title"/>
          </p:nvPr>
        </p:nvSpPr>
        <p:spPr>
          <a:xfrm>
            <a:off x="675879" y="1986577"/>
            <a:ext cx="8543925" cy="1058627"/>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6000"/>
              <a:buFont typeface="Times New Roman"/>
              <a:buNone/>
            </a:pPr>
            <a:r>
              <a:rPr lang="en-US"/>
              <a:t>Ardupilot 설정</a:t>
            </a:r>
            <a:endParaRPr/>
          </a:p>
        </p:txBody>
      </p:sp>
      <p:sp>
        <p:nvSpPr>
          <p:cNvPr id="491" name="Google Shape;491;p40"/>
          <p:cNvSpPr txBox="1">
            <a:spLocks noGrp="1"/>
          </p:cNvSpPr>
          <p:nvPr>
            <p:ph type="body" idx="1"/>
          </p:nvPr>
        </p:nvSpPr>
        <p:spPr>
          <a:xfrm>
            <a:off x="675879" y="3171039"/>
            <a:ext cx="8543925" cy="2918613"/>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2400"/>
              <a:buNone/>
            </a:pPr>
            <a:r>
              <a:rPr lang="en-US"/>
              <a:t> </a:t>
            </a:r>
            <a:endParaRPr/>
          </a:p>
        </p:txBody>
      </p:sp>
      <p:sp>
        <p:nvSpPr>
          <p:cNvPr id="492" name="Google Shape;492;p40"/>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2019-07-24</a:t>
            </a:r>
            <a:endParaRPr/>
          </a:p>
        </p:txBody>
      </p:sp>
      <p:sp>
        <p:nvSpPr>
          <p:cNvPr id="493" name="Google Shape;493;p40"/>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494" name="Google Shape;494;p40"/>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41</a:t>
            </a:fld>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98"/>
        <p:cNvGrpSpPr/>
        <p:nvPr/>
      </p:nvGrpSpPr>
      <p:grpSpPr>
        <a:xfrm>
          <a:off x="0" y="0"/>
          <a:ext cx="0" cy="0"/>
          <a:chOff x="0" y="0"/>
          <a:chExt cx="0" cy="0"/>
        </a:xfrm>
      </p:grpSpPr>
      <p:sp>
        <p:nvSpPr>
          <p:cNvPr id="499" name="Google Shape;499;p41"/>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Ardupilot 설정</a:t>
            </a:r>
            <a:endParaRPr/>
          </a:p>
        </p:txBody>
      </p:sp>
      <p:sp>
        <p:nvSpPr>
          <p:cNvPr id="500" name="Google Shape;500;p41"/>
          <p:cNvSpPr txBox="1">
            <a:spLocks noGrp="1"/>
          </p:cNvSpPr>
          <p:nvPr>
            <p:ph type="body" idx="1"/>
          </p:nvPr>
        </p:nvSpPr>
        <p:spPr>
          <a:xfrm>
            <a:off x="681038" y="1255271"/>
            <a:ext cx="8543925" cy="4921692"/>
          </a:xfrm>
          <a:prstGeom prst="rect">
            <a:avLst/>
          </a:prstGeom>
          <a:noFill/>
          <a:ln>
            <a:noFill/>
          </a:ln>
        </p:spPr>
        <p:txBody>
          <a:bodyPr spcFirstLastPara="1" wrap="square" lIns="91425" tIns="45700" rIns="91425" bIns="45700" anchor="t" anchorCtr="0">
            <a:normAutofit/>
          </a:bodyPr>
          <a:lstStyle/>
          <a:p>
            <a:pPr marL="514350" lvl="0" indent="-514350" algn="l" rtl="0">
              <a:lnSpc>
                <a:spcPct val="100000"/>
              </a:lnSpc>
              <a:spcBef>
                <a:spcPts val="0"/>
              </a:spcBef>
              <a:spcAft>
                <a:spcPts val="0"/>
              </a:spcAft>
              <a:buClr>
                <a:schemeClr val="dk1"/>
              </a:buClr>
              <a:buSzPts val="2800"/>
              <a:buAutoNum type="arabicPeriod"/>
            </a:pPr>
            <a:r>
              <a:rPr lang="en-US"/>
              <a:t>공식 문서</a:t>
            </a:r>
            <a:endParaRPr/>
          </a:p>
          <a:p>
            <a:pPr marL="685800" lvl="1" indent="-228600" algn="l" rtl="0">
              <a:lnSpc>
                <a:spcPct val="100000"/>
              </a:lnSpc>
              <a:spcBef>
                <a:spcPts val="500"/>
              </a:spcBef>
              <a:spcAft>
                <a:spcPts val="0"/>
              </a:spcAft>
              <a:buClr>
                <a:schemeClr val="dk1"/>
              </a:buClr>
              <a:buSzPts val="2800"/>
              <a:buChar char="•"/>
            </a:pPr>
            <a:r>
              <a:rPr lang="en-US" u="sng">
                <a:solidFill>
                  <a:schemeClr val="hlink"/>
                </a:solidFill>
                <a:hlinkClick r:id="rId3"/>
              </a:rPr>
              <a:t>https://docs.emlid.com/navio2/common/ardupilot/installation-and-running/</a:t>
            </a:r>
            <a:endParaRPr/>
          </a:p>
        </p:txBody>
      </p:sp>
      <p:sp>
        <p:nvSpPr>
          <p:cNvPr id="501" name="Google Shape;501;p41"/>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2019-07-24</a:t>
            </a:r>
            <a:endParaRPr/>
          </a:p>
        </p:txBody>
      </p:sp>
      <p:sp>
        <p:nvSpPr>
          <p:cNvPr id="502" name="Google Shape;502;p41"/>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503" name="Google Shape;503;p41"/>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42</a:t>
            </a:fld>
            <a:endParaRPr/>
          </a:p>
        </p:txBody>
      </p:sp>
      <p:pic>
        <p:nvPicPr>
          <p:cNvPr id="504" name="Google Shape;504;p41" descr="typical-plane-setup-frame"/>
          <p:cNvPicPr preferRelativeResize="0"/>
          <p:nvPr/>
        </p:nvPicPr>
        <p:blipFill rotWithShape="1">
          <a:blip r:embed="rId4">
            <a:alphaModFix/>
          </a:blip>
          <a:srcRect/>
          <a:stretch/>
        </p:blipFill>
        <p:spPr>
          <a:xfrm>
            <a:off x="3084395" y="3143781"/>
            <a:ext cx="3344015" cy="2605657"/>
          </a:xfrm>
          <a:prstGeom prst="rect">
            <a:avLst/>
          </a:prstGeom>
          <a:noFill/>
          <a:ln>
            <a:noFill/>
          </a:ln>
        </p:spPr>
      </p:pic>
      <p:pic>
        <p:nvPicPr>
          <p:cNvPr id="505" name="Google Shape;505;p41" descr="typical-quadcopter-setup-frame"/>
          <p:cNvPicPr preferRelativeResize="0"/>
          <p:nvPr/>
        </p:nvPicPr>
        <p:blipFill rotWithShape="1">
          <a:blip r:embed="rId5">
            <a:alphaModFix/>
          </a:blip>
          <a:srcRect/>
          <a:stretch/>
        </p:blipFill>
        <p:spPr>
          <a:xfrm>
            <a:off x="748644" y="3319011"/>
            <a:ext cx="2312548" cy="2255198"/>
          </a:xfrm>
          <a:prstGeom prst="rect">
            <a:avLst/>
          </a:prstGeom>
          <a:noFill/>
          <a:ln>
            <a:noFill/>
          </a:ln>
        </p:spPr>
      </p:pic>
      <p:pic>
        <p:nvPicPr>
          <p:cNvPr id="506" name="Google Shape;506;p41" descr="typical-rover-setup-frame"/>
          <p:cNvPicPr preferRelativeResize="0"/>
          <p:nvPr/>
        </p:nvPicPr>
        <p:blipFill rotWithShape="1">
          <a:blip r:embed="rId6">
            <a:alphaModFix/>
          </a:blip>
          <a:srcRect/>
          <a:stretch/>
        </p:blipFill>
        <p:spPr>
          <a:xfrm>
            <a:off x="6451614" y="3325474"/>
            <a:ext cx="2659335" cy="224873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sp>
        <p:nvSpPr>
          <p:cNvPr id="511" name="Google Shape;511;p42"/>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959"/>
              <a:buFont typeface="Times New Roman"/>
              <a:buNone/>
            </a:pPr>
            <a:r>
              <a:rPr lang="en-US" sz="3959" b="0"/>
              <a:t>Choosing a vehicle, version and board</a:t>
            </a:r>
            <a:endParaRPr sz="3959"/>
          </a:p>
        </p:txBody>
      </p:sp>
      <p:sp>
        <p:nvSpPr>
          <p:cNvPr id="512" name="Google Shape;512;p42"/>
          <p:cNvSpPr txBox="1">
            <a:spLocks noGrp="1"/>
          </p:cNvSpPr>
          <p:nvPr>
            <p:ph type="body" idx="1"/>
          </p:nvPr>
        </p:nvSpPr>
        <p:spPr>
          <a:xfrm>
            <a:off x="681038" y="1255271"/>
            <a:ext cx="8543925" cy="4921692"/>
          </a:xfrm>
          <a:prstGeom prst="rect">
            <a:avLst/>
          </a:prstGeom>
          <a:noFill/>
          <a:ln>
            <a:noFill/>
          </a:ln>
        </p:spPr>
        <p:txBody>
          <a:bodyPr spcFirstLastPara="1" wrap="square" lIns="91425" tIns="45700" rIns="91425" bIns="45700" anchor="t" anchorCtr="0">
            <a:normAutofit/>
          </a:bodyPr>
          <a:lstStyle/>
          <a:p>
            <a:pPr marL="514350" lvl="0" indent="-514350" algn="l" rtl="0">
              <a:lnSpc>
                <a:spcPct val="100000"/>
              </a:lnSpc>
              <a:spcBef>
                <a:spcPts val="0"/>
              </a:spcBef>
              <a:spcAft>
                <a:spcPts val="0"/>
              </a:spcAft>
              <a:buClr>
                <a:schemeClr val="dk1"/>
              </a:buClr>
              <a:buSzPts val="2800"/>
              <a:buAutoNum type="arabicPeriod"/>
            </a:pPr>
            <a:r>
              <a:rPr lang="en-US"/>
              <a:t>To select the vehicle that would be launched by default you should configure it with emlidtool:</a:t>
            </a:r>
            <a:endParaRPr/>
          </a:p>
          <a:p>
            <a:pPr marL="685800" lvl="1" indent="-228600" algn="l" rtl="0">
              <a:lnSpc>
                <a:spcPct val="100000"/>
              </a:lnSpc>
              <a:spcBef>
                <a:spcPts val="500"/>
              </a:spcBef>
              <a:spcAft>
                <a:spcPts val="0"/>
              </a:spcAft>
              <a:buClr>
                <a:schemeClr val="dk1"/>
              </a:buClr>
              <a:buSzPts val="2800"/>
              <a:buChar char="•"/>
            </a:pPr>
            <a:r>
              <a:rPr lang="en-US"/>
              <a:t>sudo emlidtool ardupilot</a:t>
            </a:r>
            <a:endParaRPr/>
          </a:p>
        </p:txBody>
      </p:sp>
      <p:sp>
        <p:nvSpPr>
          <p:cNvPr id="513" name="Google Shape;513;p42"/>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2019-07-24</a:t>
            </a:r>
            <a:endParaRPr/>
          </a:p>
        </p:txBody>
      </p:sp>
      <p:sp>
        <p:nvSpPr>
          <p:cNvPr id="514" name="Google Shape;514;p42"/>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515" name="Google Shape;515;p42"/>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43</a:t>
            </a:fld>
            <a:endParaRPr/>
          </a:p>
        </p:txBody>
      </p:sp>
      <p:pic>
        <p:nvPicPr>
          <p:cNvPr id="516" name="Google Shape;516;p42" descr="emlidtool-ui"/>
          <p:cNvPicPr preferRelativeResize="0"/>
          <p:nvPr/>
        </p:nvPicPr>
        <p:blipFill rotWithShape="1">
          <a:blip r:embed="rId3">
            <a:alphaModFix/>
          </a:blip>
          <a:srcRect/>
          <a:stretch/>
        </p:blipFill>
        <p:spPr>
          <a:xfrm>
            <a:off x="2345081" y="2715819"/>
            <a:ext cx="4401708" cy="2661598"/>
          </a:xfrm>
          <a:prstGeom prst="rect">
            <a:avLst/>
          </a:prstGeom>
          <a:noFill/>
          <a:ln>
            <a:noFill/>
          </a:ln>
        </p:spPr>
      </p:pic>
      <p:sp>
        <p:nvSpPr>
          <p:cNvPr id="517" name="Google Shape;517;p42"/>
          <p:cNvSpPr/>
          <p:nvPr/>
        </p:nvSpPr>
        <p:spPr>
          <a:xfrm>
            <a:off x="2621568" y="5556806"/>
            <a:ext cx="4003070" cy="6463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Open Sans"/>
                <a:ea typeface="Open Sans"/>
                <a:cs typeface="Open Sans"/>
                <a:sym typeface="Open Sans"/>
              </a:rPr>
              <a:t>Before configuration emlidtool checks your </a:t>
            </a:r>
            <a:r>
              <a:rPr lang="en-US" sz="1200" b="0" i="0" u="sng" strike="noStrike" cap="none">
                <a:solidFill>
                  <a:srgbClr val="008BEE"/>
                </a:solidFill>
                <a:latin typeface="Open Sans"/>
                <a:ea typeface="Open Sans"/>
                <a:cs typeface="Open Sans"/>
                <a:sym typeface="Open Sans"/>
                <a:hlinkClick r:id="rId4"/>
              </a:rPr>
              <a:t>RCIO</a:t>
            </a:r>
            <a:r>
              <a:rPr lang="en-US" sz="1200" b="0" i="0" u="none" strike="noStrike" cap="none">
                <a:solidFill>
                  <a:schemeClr val="dk1"/>
                </a:solidFill>
                <a:latin typeface="Open Sans"/>
                <a:ea typeface="Open Sans"/>
                <a:cs typeface="Open Sans"/>
                <a:sym typeface="Open Sans"/>
              </a:rPr>
              <a:t> firmware and will suggest to update it if you have the outdated one:</a:t>
            </a:r>
            <a:endParaRPr sz="1200" b="0" i="0" u="none" strike="noStrike" cap="none">
              <a:solidFill>
                <a:schemeClr val="dk1"/>
              </a:solidFill>
              <a:latin typeface="Calibri"/>
              <a:ea typeface="Calibri"/>
              <a:cs typeface="Calibri"/>
              <a:sym typeface="Calibri"/>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21"/>
        <p:cNvGrpSpPr/>
        <p:nvPr/>
      </p:nvGrpSpPr>
      <p:grpSpPr>
        <a:xfrm>
          <a:off x="0" y="0"/>
          <a:ext cx="0" cy="0"/>
          <a:chOff x="0" y="0"/>
          <a:chExt cx="0" cy="0"/>
        </a:xfrm>
      </p:grpSpPr>
      <p:sp>
        <p:nvSpPr>
          <p:cNvPr id="522" name="Google Shape;522;p43"/>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Choose your vehicle</a:t>
            </a:r>
            <a:endParaRPr/>
          </a:p>
        </p:txBody>
      </p:sp>
      <p:sp>
        <p:nvSpPr>
          <p:cNvPr id="523" name="Google Shape;523;p43"/>
          <p:cNvSpPr txBox="1">
            <a:spLocks noGrp="1"/>
          </p:cNvSpPr>
          <p:nvPr>
            <p:ph type="body" idx="1"/>
          </p:nvPr>
        </p:nvSpPr>
        <p:spPr>
          <a:xfrm>
            <a:off x="681038" y="1255272"/>
            <a:ext cx="8543925" cy="1150178"/>
          </a:xfrm>
          <a:prstGeom prst="rect">
            <a:avLst/>
          </a:prstGeom>
          <a:noFill/>
          <a:ln>
            <a:noFill/>
          </a:ln>
        </p:spPr>
        <p:txBody>
          <a:bodyPr spcFirstLastPara="1" wrap="square" lIns="91425" tIns="45700" rIns="91425" bIns="45700" anchor="t" anchorCtr="0">
            <a:normAutofit/>
          </a:bodyPr>
          <a:lstStyle/>
          <a:p>
            <a:pPr marL="514350" lvl="0" indent="-514350" algn="l" rtl="0">
              <a:lnSpc>
                <a:spcPct val="100000"/>
              </a:lnSpc>
              <a:spcBef>
                <a:spcPts val="0"/>
              </a:spcBef>
              <a:spcAft>
                <a:spcPts val="0"/>
              </a:spcAft>
              <a:buClr>
                <a:schemeClr val="dk1"/>
              </a:buClr>
              <a:buSzPts val="2800"/>
              <a:buAutoNum type="arabicPeriod"/>
            </a:pPr>
            <a:r>
              <a:rPr lang="en-US"/>
              <a:t>In the example below we'll use arducopter but it could've been just as well arduplane or ardurover.</a:t>
            </a:r>
            <a:endParaRPr/>
          </a:p>
        </p:txBody>
      </p:sp>
      <p:sp>
        <p:nvSpPr>
          <p:cNvPr id="524" name="Google Shape;524;p43"/>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2019-07-24</a:t>
            </a:r>
            <a:endParaRPr/>
          </a:p>
        </p:txBody>
      </p:sp>
      <p:sp>
        <p:nvSpPr>
          <p:cNvPr id="525" name="Google Shape;525;p43"/>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526" name="Google Shape;526;p43"/>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44</a:t>
            </a:fld>
            <a:endParaRPr/>
          </a:p>
        </p:txBody>
      </p:sp>
      <p:pic>
        <p:nvPicPr>
          <p:cNvPr id="527" name="Google Shape;527;p43" descr="emlidtool-ui"/>
          <p:cNvPicPr preferRelativeResize="0"/>
          <p:nvPr/>
        </p:nvPicPr>
        <p:blipFill rotWithShape="1">
          <a:blip r:embed="rId3">
            <a:alphaModFix/>
          </a:blip>
          <a:srcRect/>
          <a:stretch/>
        </p:blipFill>
        <p:spPr>
          <a:xfrm>
            <a:off x="1843456" y="2573180"/>
            <a:ext cx="6546812" cy="3556732"/>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31"/>
        <p:cNvGrpSpPr/>
        <p:nvPr/>
      </p:nvGrpSpPr>
      <p:grpSpPr>
        <a:xfrm>
          <a:off x="0" y="0"/>
          <a:ext cx="0" cy="0"/>
          <a:chOff x="0" y="0"/>
          <a:chExt cx="0" cy="0"/>
        </a:xfrm>
      </p:grpSpPr>
      <p:sp>
        <p:nvSpPr>
          <p:cNvPr id="532" name="Google Shape;532;p44"/>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Choose copter and Apply </a:t>
            </a:r>
            <a:endParaRPr/>
          </a:p>
        </p:txBody>
      </p:sp>
      <p:sp>
        <p:nvSpPr>
          <p:cNvPr id="533" name="Google Shape;533;p44"/>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2019-07-24</a:t>
            </a:r>
            <a:endParaRPr/>
          </a:p>
        </p:txBody>
      </p:sp>
      <p:sp>
        <p:nvSpPr>
          <p:cNvPr id="534" name="Google Shape;534;p44"/>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535" name="Google Shape;535;p44"/>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45</a:t>
            </a:fld>
            <a:endParaRPr/>
          </a:p>
        </p:txBody>
      </p:sp>
      <p:pic>
        <p:nvPicPr>
          <p:cNvPr id="536" name="Google Shape;536;p44" descr="emlidtool-ui"/>
          <p:cNvPicPr preferRelativeResize="0">
            <a:picLocks noGrp="1"/>
          </p:cNvPicPr>
          <p:nvPr>
            <p:ph type="body" idx="1"/>
          </p:nvPr>
        </p:nvPicPr>
        <p:blipFill rotWithShape="1">
          <a:blip r:embed="rId3">
            <a:alphaModFix/>
          </a:blip>
          <a:srcRect/>
          <a:stretch/>
        </p:blipFill>
        <p:spPr>
          <a:xfrm>
            <a:off x="681038" y="1396541"/>
            <a:ext cx="8543925" cy="4639593"/>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40"/>
        <p:cNvGrpSpPr/>
        <p:nvPr/>
      </p:nvGrpSpPr>
      <p:grpSpPr>
        <a:xfrm>
          <a:off x="0" y="0"/>
          <a:ext cx="0" cy="0"/>
          <a:chOff x="0" y="0"/>
          <a:chExt cx="0" cy="0"/>
        </a:xfrm>
      </p:grpSpPr>
      <p:sp>
        <p:nvSpPr>
          <p:cNvPr id="541" name="Google Shape;541;p45"/>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b="0"/>
              <a:t>Specifying launching options</a:t>
            </a:r>
            <a:endParaRPr/>
          </a:p>
        </p:txBody>
      </p:sp>
      <p:sp>
        <p:nvSpPr>
          <p:cNvPr id="542" name="Google Shape;542;p45"/>
          <p:cNvSpPr txBox="1">
            <a:spLocks noGrp="1"/>
          </p:cNvSpPr>
          <p:nvPr>
            <p:ph type="body" idx="1"/>
          </p:nvPr>
        </p:nvSpPr>
        <p:spPr>
          <a:xfrm>
            <a:off x="681038" y="1255271"/>
            <a:ext cx="8543925" cy="1750396"/>
          </a:xfrm>
          <a:prstGeom prst="rect">
            <a:avLst/>
          </a:prstGeom>
          <a:noFill/>
          <a:ln>
            <a:noFill/>
          </a:ln>
        </p:spPr>
        <p:txBody>
          <a:bodyPr spcFirstLastPara="1" wrap="square" lIns="91425" tIns="45700" rIns="91425" bIns="45700" anchor="t" anchorCtr="0">
            <a:normAutofit/>
          </a:bodyPr>
          <a:lstStyle/>
          <a:p>
            <a:pPr marL="514350" lvl="0" indent="-514350" algn="l" rtl="0">
              <a:lnSpc>
                <a:spcPct val="70000"/>
              </a:lnSpc>
              <a:spcBef>
                <a:spcPts val="0"/>
              </a:spcBef>
              <a:spcAft>
                <a:spcPts val="0"/>
              </a:spcAft>
              <a:buClr>
                <a:schemeClr val="dk1"/>
              </a:buClr>
              <a:buSzPts val="2590"/>
              <a:buAutoNum type="arabicPeriod"/>
            </a:pPr>
            <a:r>
              <a:rPr lang="en-US" sz="2590"/>
              <a:t>Open the file:</a:t>
            </a:r>
            <a:endParaRPr/>
          </a:p>
          <a:p>
            <a:pPr marL="914400" lvl="1" indent="-457200" algn="l" rtl="0">
              <a:lnSpc>
                <a:spcPct val="90000"/>
              </a:lnSpc>
              <a:spcBef>
                <a:spcPts val="500"/>
              </a:spcBef>
              <a:spcAft>
                <a:spcPts val="0"/>
              </a:spcAft>
              <a:buSzPts val="2800"/>
              <a:buFont typeface="Times New Roman"/>
              <a:buChar char="$"/>
            </a:pPr>
            <a:r>
              <a:rPr lang="en-US" sz="2590"/>
              <a:t>sudo nano /etc/default/arducopter</a:t>
            </a:r>
            <a:endParaRPr/>
          </a:p>
          <a:p>
            <a:pPr marL="914400" lvl="1" indent="-457200" algn="l" rtl="0">
              <a:lnSpc>
                <a:spcPct val="90000"/>
              </a:lnSpc>
              <a:spcBef>
                <a:spcPts val="500"/>
              </a:spcBef>
              <a:spcAft>
                <a:spcPts val="0"/>
              </a:spcAft>
              <a:buSzPts val="2800"/>
              <a:buFont typeface="Times New Roman"/>
              <a:buChar char="$"/>
            </a:pPr>
            <a:r>
              <a:rPr lang="en-US" sz="2590"/>
              <a:t>sudo systemctl daemon-reload</a:t>
            </a:r>
            <a:endParaRPr/>
          </a:p>
          <a:p>
            <a:pPr marL="514350" lvl="0" indent="-514350" algn="l" rtl="0">
              <a:lnSpc>
                <a:spcPct val="70000"/>
              </a:lnSpc>
              <a:spcBef>
                <a:spcPts val="1000"/>
              </a:spcBef>
              <a:spcAft>
                <a:spcPts val="0"/>
              </a:spcAft>
              <a:buClr>
                <a:schemeClr val="dk1"/>
              </a:buClr>
              <a:buSzPts val="2590"/>
              <a:buAutoNum type="arabicPeriod"/>
            </a:pPr>
            <a:r>
              <a:rPr lang="en-US" sz="2590"/>
              <a:t>Here you can specify IP of your ground station.</a:t>
            </a:r>
            <a:endParaRPr/>
          </a:p>
        </p:txBody>
      </p:sp>
      <p:sp>
        <p:nvSpPr>
          <p:cNvPr id="543" name="Google Shape;543;p45"/>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2019-07-24</a:t>
            </a:r>
            <a:endParaRPr/>
          </a:p>
        </p:txBody>
      </p:sp>
      <p:sp>
        <p:nvSpPr>
          <p:cNvPr id="544" name="Google Shape;544;p45"/>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545" name="Google Shape;545;p45"/>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46</a:t>
            </a:fld>
            <a:endParaRPr/>
          </a:p>
        </p:txBody>
      </p:sp>
      <p:sp>
        <p:nvSpPr>
          <p:cNvPr id="546" name="Google Shape;546;p45"/>
          <p:cNvSpPr/>
          <p:nvPr/>
        </p:nvSpPr>
        <p:spPr>
          <a:xfrm>
            <a:off x="1392709" y="3005667"/>
            <a:ext cx="7832253" cy="3293209"/>
          </a:xfrm>
          <a:prstGeom prst="rect">
            <a:avLst/>
          </a:prstGeom>
          <a:noFill/>
          <a:ln w="28575" cap="flat" cmpd="sng">
            <a:solidFill>
              <a:schemeClr val="accent1"/>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569CD6"/>
                </a:solidFill>
                <a:latin typeface="Consolas"/>
                <a:ea typeface="Consolas"/>
                <a:cs typeface="Consolas"/>
                <a:sym typeface="Consolas"/>
              </a:rPr>
              <a:t>TELEM1</a:t>
            </a:r>
            <a:r>
              <a:rPr lang="en-US" sz="1600" b="0" i="0" u="none" strike="noStrike" cap="none">
                <a:solidFill>
                  <a:srgbClr val="D4D4D4"/>
                </a:solidFill>
                <a:latin typeface="Consolas"/>
                <a:ea typeface="Consolas"/>
                <a:cs typeface="Consolas"/>
                <a:sym typeface="Consolas"/>
              </a:rPr>
              <a:t>=</a:t>
            </a:r>
            <a:r>
              <a:rPr lang="en-US" sz="1600" b="0" i="0" u="none" strike="noStrike" cap="none">
                <a:solidFill>
                  <a:srgbClr val="CE9178"/>
                </a:solidFill>
                <a:latin typeface="Consolas"/>
                <a:ea typeface="Consolas"/>
                <a:cs typeface="Consolas"/>
                <a:sym typeface="Consolas"/>
              </a:rPr>
              <a:t>"-A udp:127.0.0.1:14550"</a:t>
            </a:r>
            <a:endParaRPr sz="1600" b="0" i="0" u="none" strike="noStrike" cap="none">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6A9955"/>
                </a:solidFill>
                <a:latin typeface="Consolas"/>
                <a:ea typeface="Consolas"/>
                <a:cs typeface="Consolas"/>
                <a:sym typeface="Consolas"/>
              </a:rPr>
              <a:t>#TELEM2="-C /dev/ttyAMA0"</a:t>
            </a:r>
            <a:r>
              <a:rPr lang="en-US" sz="1600" b="0" i="0" u="none" strike="noStrike" cap="none">
                <a:solidFill>
                  <a:srgbClr val="D4D4D4"/>
                </a:solidFill>
                <a:latin typeface="Consolas"/>
                <a:ea typeface="Consolas"/>
                <a:cs typeface="Consolas"/>
                <a:sym typeface="Consolas"/>
              </a:rPr>
              <a:t/>
            </a:r>
            <a:br>
              <a:rPr lang="en-US" sz="1600" b="0" i="0" u="none" strike="noStrike" cap="none">
                <a:solidFill>
                  <a:srgbClr val="D4D4D4"/>
                </a:solidFill>
                <a:latin typeface="Consolas"/>
                <a:ea typeface="Consolas"/>
                <a:cs typeface="Consolas"/>
                <a:sym typeface="Consolas"/>
              </a:rPr>
            </a:br>
            <a:r>
              <a:rPr lang="en-US" sz="1600" b="0" i="0" u="none" strike="noStrike" cap="none">
                <a:solidFill>
                  <a:srgbClr val="6A9955"/>
                </a:solidFill>
                <a:latin typeface="Consolas"/>
                <a:ea typeface="Consolas"/>
                <a:cs typeface="Consolas"/>
                <a:sym typeface="Consolas"/>
              </a:rPr>
              <a:t># Options to pass to ArduPilot</a:t>
            </a:r>
            <a:endParaRPr sz="1600" b="0" i="0" u="none" strike="noStrike" cap="none">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569CD6"/>
                </a:solidFill>
                <a:latin typeface="Consolas"/>
                <a:ea typeface="Consolas"/>
                <a:cs typeface="Consolas"/>
                <a:sym typeface="Consolas"/>
              </a:rPr>
              <a:t>ARDUPILOT_OPTS</a:t>
            </a:r>
            <a:r>
              <a:rPr lang="en-US" sz="1600" b="0" i="0" u="none" strike="noStrike" cap="none">
                <a:solidFill>
                  <a:srgbClr val="D4D4D4"/>
                </a:solidFill>
                <a:latin typeface="Consolas"/>
                <a:ea typeface="Consolas"/>
                <a:cs typeface="Consolas"/>
                <a:sym typeface="Consolas"/>
              </a:rPr>
              <a:t>=</a:t>
            </a:r>
            <a:r>
              <a:rPr lang="en-US" sz="1600" b="0" i="0" u="none" strike="noStrike" cap="none">
                <a:solidFill>
                  <a:srgbClr val="CE9178"/>
                </a:solidFill>
                <a:latin typeface="Consolas"/>
                <a:ea typeface="Consolas"/>
                <a:cs typeface="Consolas"/>
                <a:sym typeface="Consolas"/>
              </a:rPr>
              <a:t>"$TELEM1 $TELEM2"</a:t>
            </a:r>
            <a:endParaRPr sz="1600" b="0" i="0" u="none" strike="noStrike" cap="none">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D4D4D4"/>
                </a:solidFill>
                <a:latin typeface="Consolas"/>
                <a:ea typeface="Consolas"/>
                <a:cs typeface="Consolas"/>
                <a:sym typeface="Consolas"/>
              </a:rPr>
              <a:t/>
            </a:r>
            <a:br>
              <a:rPr lang="en-US" sz="1600" b="0" i="0" u="none" strike="noStrike" cap="none">
                <a:solidFill>
                  <a:srgbClr val="D4D4D4"/>
                </a:solidFill>
                <a:latin typeface="Consolas"/>
                <a:ea typeface="Consolas"/>
                <a:cs typeface="Consolas"/>
                <a:sym typeface="Consolas"/>
              </a:rPr>
            </a:br>
            <a:r>
              <a:rPr lang="en-US" sz="1600" b="0" i="0" u="none" strike="noStrike" cap="none">
                <a:solidFill>
                  <a:srgbClr val="6A9955"/>
                </a:solidFill>
                <a:latin typeface="Consolas"/>
                <a:ea typeface="Consolas"/>
                <a:cs typeface="Consolas"/>
                <a:sym typeface="Consolas"/>
              </a:rPr>
              <a:t># -A is a console switch (usually this is a Wi-Fi link)</a:t>
            </a:r>
            <a:endParaRPr sz="1600" b="0" i="0" u="none" strike="noStrike" cap="none">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D4D4D4"/>
                </a:solidFill>
                <a:latin typeface="Consolas"/>
                <a:ea typeface="Consolas"/>
                <a:cs typeface="Consolas"/>
                <a:sym typeface="Consolas"/>
              </a:rPr>
              <a:t/>
            </a:r>
            <a:br>
              <a:rPr lang="en-US" sz="1600" b="0" i="0" u="none" strike="noStrike" cap="none">
                <a:solidFill>
                  <a:srgbClr val="D4D4D4"/>
                </a:solidFill>
                <a:latin typeface="Consolas"/>
                <a:ea typeface="Consolas"/>
                <a:cs typeface="Consolas"/>
                <a:sym typeface="Consolas"/>
              </a:rPr>
            </a:br>
            <a:r>
              <a:rPr lang="en-US" sz="1600" b="0" i="0" u="none" strike="noStrike" cap="none">
                <a:solidFill>
                  <a:srgbClr val="6A9955"/>
                </a:solidFill>
                <a:latin typeface="Consolas"/>
                <a:ea typeface="Consolas"/>
                <a:cs typeface="Consolas"/>
                <a:sym typeface="Consolas"/>
              </a:rPr>
              <a:t># -C is a telemetry switch</a:t>
            </a:r>
            <a:endParaRPr sz="1600" b="0" i="0" u="none" strike="noStrike" cap="none">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6A9955"/>
                </a:solidFill>
                <a:latin typeface="Consolas"/>
                <a:ea typeface="Consolas"/>
                <a:cs typeface="Consolas"/>
                <a:sym typeface="Consolas"/>
              </a:rPr>
              <a:t># Usually this is either /dev/ttyAMA0 - UART connector on your Navio</a:t>
            </a:r>
            <a:endParaRPr sz="1600" b="0" i="0" u="none" strike="noStrike" cap="none">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6A9955"/>
                </a:solidFill>
                <a:latin typeface="Consolas"/>
                <a:ea typeface="Consolas"/>
                <a:cs typeface="Consolas"/>
                <a:sym typeface="Consolas"/>
              </a:rPr>
              <a:t># or /dev/ttyUSB0 if you're using a serial to USB convertor</a:t>
            </a:r>
            <a:endParaRPr sz="1600" b="0" i="0" u="none" strike="noStrike" cap="none">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D4D4D4"/>
                </a:solidFill>
                <a:latin typeface="Consolas"/>
                <a:ea typeface="Consolas"/>
                <a:cs typeface="Consolas"/>
                <a:sym typeface="Consolas"/>
              </a:rPr>
              <a:t/>
            </a:r>
            <a:br>
              <a:rPr lang="en-US" sz="1600" b="0" i="0" u="none" strike="noStrike" cap="none">
                <a:solidFill>
                  <a:srgbClr val="D4D4D4"/>
                </a:solidFill>
                <a:latin typeface="Consolas"/>
                <a:ea typeface="Consolas"/>
                <a:cs typeface="Consolas"/>
                <a:sym typeface="Consolas"/>
              </a:rPr>
            </a:br>
            <a:r>
              <a:rPr lang="en-US" sz="1600" b="0" i="0" u="none" strike="noStrike" cap="none">
                <a:solidFill>
                  <a:srgbClr val="6A9955"/>
                </a:solidFill>
                <a:latin typeface="Consolas"/>
                <a:ea typeface="Consolas"/>
                <a:cs typeface="Consolas"/>
                <a:sym typeface="Consolas"/>
              </a:rPr>
              <a:t># -B or -E is used to specify non default GPS</a:t>
            </a:r>
            <a:endParaRPr sz="1600" b="0" i="0" u="none" strike="noStrike" cap="none">
              <a:solidFill>
                <a:srgbClr val="D4D4D4"/>
              </a:solidFill>
              <a:latin typeface="Consolas"/>
              <a:ea typeface="Consolas"/>
              <a:cs typeface="Consolas"/>
              <a:sym typeface="Consolas"/>
            </a:endParaRPr>
          </a:p>
        </p:txBody>
      </p:sp>
      <p:grpSp>
        <p:nvGrpSpPr>
          <p:cNvPr id="547" name="Google Shape;547;p45"/>
          <p:cNvGrpSpPr/>
          <p:nvPr/>
        </p:nvGrpSpPr>
        <p:grpSpPr>
          <a:xfrm>
            <a:off x="3146855" y="3005668"/>
            <a:ext cx="6152248" cy="865891"/>
            <a:chOff x="3146855" y="3005668"/>
            <a:chExt cx="6152248" cy="865891"/>
          </a:xfrm>
        </p:grpSpPr>
        <p:sp>
          <p:nvSpPr>
            <p:cNvPr id="548" name="Google Shape;548;p45"/>
            <p:cNvSpPr/>
            <p:nvPr/>
          </p:nvSpPr>
          <p:spPr>
            <a:xfrm>
              <a:off x="3146855" y="3005668"/>
              <a:ext cx="1013252" cy="305944"/>
            </a:xfrm>
            <a:prstGeom prst="rect">
              <a:avLst/>
            </a:prstGeom>
            <a:noFill/>
            <a:ln w="381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49" name="Google Shape;549;p45"/>
            <p:cNvSpPr txBox="1"/>
            <p:nvPr/>
          </p:nvSpPr>
          <p:spPr>
            <a:xfrm>
              <a:off x="6187354" y="3502227"/>
              <a:ext cx="3111749" cy="369332"/>
            </a:xfrm>
            <a:prstGeom prst="rect">
              <a:avLst/>
            </a:prstGeom>
            <a:solidFill>
              <a:schemeClr val="lt1"/>
            </a:solidFill>
            <a:ln w="9525" cap="flat" cmpd="sng">
              <a:solidFill>
                <a:srgbClr val="FF0000"/>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FF0000"/>
                  </a:solidFill>
                  <a:latin typeface="Calibri"/>
                  <a:ea typeface="Calibri"/>
                  <a:cs typeface="Calibri"/>
                  <a:sym typeface="Calibri"/>
                </a:rPr>
                <a:t>접속 노트북의 IP 주소로 변경</a:t>
              </a:r>
              <a:endParaRPr sz="1800" b="1" i="0" u="none" strike="noStrike" cap="none">
                <a:solidFill>
                  <a:srgbClr val="FF0000"/>
                </a:solidFill>
                <a:latin typeface="Calibri"/>
                <a:ea typeface="Calibri"/>
                <a:cs typeface="Calibri"/>
                <a:sym typeface="Calibri"/>
              </a:endParaRPr>
            </a:p>
          </p:txBody>
        </p:sp>
        <p:cxnSp>
          <p:nvCxnSpPr>
            <p:cNvPr id="550" name="Google Shape;550;p45"/>
            <p:cNvCxnSpPr>
              <a:stCxn id="549" idx="1"/>
              <a:endCxn id="548" idx="3"/>
            </p:cNvCxnSpPr>
            <p:nvPr/>
          </p:nvCxnSpPr>
          <p:spPr>
            <a:xfrm rot="10800000">
              <a:off x="4160254" y="3158593"/>
              <a:ext cx="2027100" cy="528300"/>
            </a:xfrm>
            <a:prstGeom prst="straightConnector1">
              <a:avLst/>
            </a:prstGeom>
            <a:noFill/>
            <a:ln w="38100" cap="flat" cmpd="sng">
              <a:solidFill>
                <a:srgbClr val="FF0000"/>
              </a:solidFill>
              <a:prstDash val="solid"/>
              <a:miter lim="800000"/>
              <a:headEnd type="none" w="sm" len="sm"/>
              <a:tailEnd type="triangle" w="med" len="med"/>
            </a:ln>
          </p:spPr>
        </p:cxnSp>
      </p:gr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54"/>
        <p:cNvGrpSpPr/>
        <p:nvPr/>
      </p:nvGrpSpPr>
      <p:grpSpPr>
        <a:xfrm>
          <a:off x="0" y="0"/>
          <a:ext cx="0" cy="0"/>
          <a:chOff x="0" y="0"/>
          <a:chExt cx="0" cy="0"/>
        </a:xfrm>
      </p:grpSpPr>
      <p:sp>
        <p:nvSpPr>
          <p:cNvPr id="555" name="Google Shape;555;p46"/>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최신 Ardupilot 프로그램 설치</a:t>
            </a:r>
            <a:endParaRPr/>
          </a:p>
        </p:txBody>
      </p:sp>
      <p:sp>
        <p:nvSpPr>
          <p:cNvPr id="556" name="Google Shape;556;p46"/>
          <p:cNvSpPr txBox="1">
            <a:spLocks noGrp="1"/>
          </p:cNvSpPr>
          <p:nvPr>
            <p:ph type="body" idx="1"/>
          </p:nvPr>
        </p:nvSpPr>
        <p:spPr>
          <a:xfrm>
            <a:off x="681038" y="1255271"/>
            <a:ext cx="8853660" cy="4921692"/>
          </a:xfrm>
          <a:prstGeom prst="rect">
            <a:avLst/>
          </a:prstGeom>
          <a:noFill/>
          <a:ln>
            <a:noFill/>
          </a:ln>
        </p:spPr>
        <p:txBody>
          <a:bodyPr spcFirstLastPara="1" wrap="square" lIns="91425" tIns="45700" rIns="91425" bIns="45700" anchor="t" anchorCtr="0">
            <a:normAutofit/>
          </a:bodyPr>
          <a:lstStyle/>
          <a:p>
            <a:pPr marL="514350" lvl="0" indent="-514350" algn="l" rtl="0">
              <a:lnSpc>
                <a:spcPct val="150000"/>
              </a:lnSpc>
              <a:spcBef>
                <a:spcPts val="0"/>
              </a:spcBef>
              <a:spcAft>
                <a:spcPts val="0"/>
              </a:spcAft>
              <a:buSzPts val="2000"/>
              <a:buAutoNum type="arabicPeriod"/>
            </a:pPr>
            <a:r>
              <a:rPr lang="en-US" sz="1800"/>
              <a:t>이미지 버전 현재 버전 사용하거나</a:t>
            </a:r>
            <a:endParaRPr sz="1800"/>
          </a:p>
          <a:p>
            <a:pPr marL="914400" lvl="1" indent="-457200" algn="l" rtl="0">
              <a:lnSpc>
                <a:spcPct val="150000"/>
              </a:lnSpc>
              <a:spcBef>
                <a:spcPts val="500"/>
              </a:spcBef>
              <a:spcAft>
                <a:spcPts val="0"/>
              </a:spcAft>
              <a:buSzPts val="2800"/>
              <a:buFont typeface="Times New Roman"/>
              <a:buChar char="$"/>
            </a:pPr>
            <a:r>
              <a:rPr lang="en-US" sz="1800"/>
              <a:t>cp /usr/bin/arducopter  ~ </a:t>
            </a:r>
            <a:endParaRPr sz="1800"/>
          </a:p>
          <a:p>
            <a:pPr marL="914400" lvl="1" indent="-279400" algn="l" rtl="0">
              <a:lnSpc>
                <a:spcPct val="150000"/>
              </a:lnSpc>
              <a:spcBef>
                <a:spcPts val="500"/>
              </a:spcBef>
              <a:spcAft>
                <a:spcPts val="0"/>
              </a:spcAft>
              <a:buSzPts val="2800"/>
              <a:buFont typeface="Times New Roman"/>
              <a:buNone/>
            </a:pPr>
            <a:endParaRPr sz="1800"/>
          </a:p>
          <a:p>
            <a:pPr marL="514350" lvl="0" indent="-514350" algn="l" rtl="0">
              <a:lnSpc>
                <a:spcPct val="150000"/>
              </a:lnSpc>
              <a:spcBef>
                <a:spcPts val="0"/>
              </a:spcBef>
              <a:spcAft>
                <a:spcPts val="0"/>
              </a:spcAft>
              <a:buClr>
                <a:schemeClr val="dk1"/>
              </a:buClr>
              <a:buSzPts val="2000"/>
              <a:buAutoNum type="arabicPeriod"/>
            </a:pPr>
            <a:r>
              <a:rPr lang="en-US" sz="1800"/>
              <a:t>최신 버전 다운로드 및 권한 부여</a:t>
            </a:r>
            <a:endParaRPr sz="1800"/>
          </a:p>
          <a:p>
            <a:pPr marL="914400" lvl="1" indent="-457200" algn="l" rtl="0">
              <a:lnSpc>
                <a:spcPct val="150000"/>
              </a:lnSpc>
              <a:spcBef>
                <a:spcPts val="500"/>
              </a:spcBef>
              <a:spcAft>
                <a:spcPts val="0"/>
              </a:spcAft>
              <a:buSzPts val="2800"/>
              <a:buFont typeface="Times New Roman"/>
              <a:buChar char="$"/>
            </a:pPr>
            <a:r>
              <a:rPr lang="en-US" sz="1800"/>
              <a:t>wget --no-cache http://firmware.eu.ardupilot.org/Copter/stable/navio2/arducopter </a:t>
            </a:r>
            <a:endParaRPr/>
          </a:p>
          <a:p>
            <a:pPr marL="914400" lvl="1" indent="-457200" algn="l" rtl="0">
              <a:lnSpc>
                <a:spcPct val="150000"/>
              </a:lnSpc>
              <a:spcBef>
                <a:spcPts val="500"/>
              </a:spcBef>
              <a:spcAft>
                <a:spcPts val="0"/>
              </a:spcAft>
              <a:buSzPts val="2800"/>
              <a:buFont typeface="Times New Roman"/>
              <a:buChar char="$"/>
            </a:pPr>
            <a:r>
              <a:rPr lang="en-US" sz="1800"/>
              <a:t>chmod +x arducopter</a:t>
            </a:r>
            <a:endParaRPr/>
          </a:p>
          <a:p>
            <a:pPr marL="0" lvl="0" indent="0" algn="l" rtl="0">
              <a:lnSpc>
                <a:spcPct val="150000"/>
              </a:lnSpc>
              <a:spcBef>
                <a:spcPts val="1000"/>
              </a:spcBef>
              <a:spcAft>
                <a:spcPts val="0"/>
              </a:spcAft>
              <a:buSzPts val="2800"/>
              <a:buNone/>
            </a:pPr>
            <a:endParaRPr sz="1800"/>
          </a:p>
          <a:p>
            <a:pPr marL="685800" lvl="1" indent="-101600" algn="l" rtl="0">
              <a:lnSpc>
                <a:spcPct val="150000"/>
              </a:lnSpc>
              <a:spcBef>
                <a:spcPts val="500"/>
              </a:spcBef>
              <a:spcAft>
                <a:spcPts val="0"/>
              </a:spcAft>
              <a:buClr>
                <a:schemeClr val="dk1"/>
              </a:buClr>
              <a:buSzPts val="2000"/>
              <a:buNone/>
            </a:pPr>
            <a:endParaRPr sz="1800"/>
          </a:p>
        </p:txBody>
      </p:sp>
      <p:sp>
        <p:nvSpPr>
          <p:cNvPr id="557" name="Google Shape;557;p46"/>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2019-07-24</a:t>
            </a:r>
            <a:endParaRPr/>
          </a:p>
        </p:txBody>
      </p:sp>
      <p:sp>
        <p:nvSpPr>
          <p:cNvPr id="558" name="Google Shape;558;p46"/>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559" name="Google Shape;559;p46"/>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47</a:t>
            </a:fld>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63"/>
        <p:cNvGrpSpPr/>
        <p:nvPr/>
      </p:nvGrpSpPr>
      <p:grpSpPr>
        <a:xfrm>
          <a:off x="0" y="0"/>
          <a:ext cx="0" cy="0"/>
          <a:chOff x="0" y="0"/>
          <a:chExt cx="0" cy="0"/>
        </a:xfrm>
      </p:grpSpPr>
      <p:sp>
        <p:nvSpPr>
          <p:cNvPr id="564" name="Google Shape;564;p47"/>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959"/>
              <a:buFont typeface="Times New Roman"/>
              <a:buNone/>
            </a:pPr>
            <a:r>
              <a:rPr lang="en-US" sz="3959" b="0"/>
              <a:t>Launching a custom ArduPilot binary 2</a:t>
            </a:r>
            <a:endParaRPr sz="3959"/>
          </a:p>
        </p:txBody>
      </p:sp>
      <p:sp>
        <p:nvSpPr>
          <p:cNvPr id="565" name="Google Shape;565;p47"/>
          <p:cNvSpPr txBox="1">
            <a:spLocks noGrp="1"/>
          </p:cNvSpPr>
          <p:nvPr>
            <p:ph type="body" idx="1"/>
          </p:nvPr>
        </p:nvSpPr>
        <p:spPr>
          <a:xfrm>
            <a:off x="681038" y="1255271"/>
            <a:ext cx="8543925" cy="1832058"/>
          </a:xfrm>
          <a:prstGeom prst="rect">
            <a:avLst/>
          </a:prstGeom>
          <a:noFill/>
          <a:ln>
            <a:noFill/>
          </a:ln>
        </p:spPr>
        <p:txBody>
          <a:bodyPr spcFirstLastPara="1" wrap="square" lIns="91425" tIns="45700" rIns="91425" bIns="45700" anchor="t" anchorCtr="0">
            <a:normAutofit/>
          </a:bodyPr>
          <a:lstStyle/>
          <a:p>
            <a:pPr marL="514350" lvl="0" indent="-514350" algn="l" rtl="0">
              <a:lnSpc>
                <a:spcPct val="100000"/>
              </a:lnSpc>
              <a:spcBef>
                <a:spcPts val="0"/>
              </a:spcBef>
              <a:spcAft>
                <a:spcPts val="0"/>
              </a:spcAft>
              <a:buClr>
                <a:schemeClr val="dk1"/>
              </a:buClr>
              <a:buSzPts val="2800"/>
              <a:buAutoNum type="arabicPeriod"/>
            </a:pPr>
            <a:r>
              <a:rPr lang="en-US"/>
              <a:t>서비스 파일 /etc/systemd/system/ardupilot.service 을 편집한다.</a:t>
            </a:r>
            <a:endParaRPr/>
          </a:p>
          <a:p>
            <a:pPr marL="685800" lvl="1" indent="-50800" algn="l" rtl="0">
              <a:lnSpc>
                <a:spcPct val="100000"/>
              </a:lnSpc>
              <a:spcBef>
                <a:spcPts val="500"/>
              </a:spcBef>
              <a:spcAft>
                <a:spcPts val="0"/>
              </a:spcAft>
              <a:buClr>
                <a:schemeClr val="dk1"/>
              </a:buClr>
              <a:buSzPts val="2800"/>
              <a:buNone/>
            </a:pPr>
            <a:endParaRPr/>
          </a:p>
        </p:txBody>
      </p:sp>
      <p:sp>
        <p:nvSpPr>
          <p:cNvPr id="566" name="Google Shape;566;p47"/>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2019-07-24</a:t>
            </a:r>
            <a:endParaRPr/>
          </a:p>
        </p:txBody>
      </p:sp>
      <p:sp>
        <p:nvSpPr>
          <p:cNvPr id="567" name="Google Shape;567;p47"/>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568" name="Google Shape;568;p47"/>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48</a:t>
            </a:fld>
            <a:endParaRPr/>
          </a:p>
        </p:txBody>
      </p:sp>
      <p:grpSp>
        <p:nvGrpSpPr>
          <p:cNvPr id="569" name="Google Shape;569;p47"/>
          <p:cNvGrpSpPr/>
          <p:nvPr/>
        </p:nvGrpSpPr>
        <p:grpSpPr>
          <a:xfrm>
            <a:off x="926844" y="2448350"/>
            <a:ext cx="8718600" cy="3816429"/>
            <a:chOff x="926844" y="2448350"/>
            <a:chExt cx="8718600" cy="3816429"/>
          </a:xfrm>
        </p:grpSpPr>
        <p:sp>
          <p:nvSpPr>
            <p:cNvPr id="570" name="Google Shape;570;p47"/>
            <p:cNvSpPr/>
            <p:nvPr/>
          </p:nvSpPr>
          <p:spPr>
            <a:xfrm>
              <a:off x="926844" y="2448350"/>
              <a:ext cx="8718600" cy="3816429"/>
            </a:xfrm>
            <a:prstGeom prst="rect">
              <a:avLst/>
            </a:prstGeom>
            <a:solidFill>
              <a:srgbClr val="222A35"/>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D4D4D4"/>
                  </a:solidFill>
                  <a:latin typeface="Consolas"/>
                  <a:ea typeface="Consolas"/>
                  <a:cs typeface="Consolas"/>
                  <a:sym typeface="Consolas"/>
                </a:rPr>
                <a:t>[Unit]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569CD6"/>
                  </a:solidFill>
                  <a:latin typeface="Consolas"/>
                  <a:ea typeface="Consolas"/>
                  <a:cs typeface="Consolas"/>
                  <a:sym typeface="Consolas"/>
                </a:rPr>
                <a:t>Description</a:t>
              </a:r>
              <a:r>
                <a:rPr lang="en-US" sz="1200" b="0" i="0" u="none" strike="noStrike" cap="none">
                  <a:solidFill>
                    <a:srgbClr val="D4D4D4"/>
                  </a:solidFill>
                  <a:latin typeface="Consolas"/>
                  <a:ea typeface="Consolas"/>
                  <a:cs typeface="Consolas"/>
                  <a:sym typeface="Consolas"/>
                </a:rPr>
                <a:t>=ArduPilot for Linux</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569CD6"/>
                  </a:solidFill>
                  <a:latin typeface="Consolas"/>
                  <a:ea typeface="Consolas"/>
                  <a:cs typeface="Consolas"/>
                  <a:sym typeface="Consolas"/>
                </a:rPr>
                <a:t>After</a:t>
              </a:r>
              <a:r>
                <a:rPr lang="en-US" sz="1200" b="0" i="0" u="none" strike="noStrike" cap="none">
                  <a:solidFill>
                    <a:srgbClr val="D4D4D4"/>
                  </a:solidFill>
                  <a:latin typeface="Consolas"/>
                  <a:ea typeface="Consolas"/>
                  <a:cs typeface="Consolas"/>
                  <a:sym typeface="Consolas"/>
                </a:rPr>
                <a:t>=systemd-modules-load.service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569CD6"/>
                  </a:solidFill>
                  <a:latin typeface="Consolas"/>
                  <a:ea typeface="Consolas"/>
                  <a:cs typeface="Consolas"/>
                  <a:sym typeface="Consolas"/>
                </a:rPr>
                <a:t>Documentation</a:t>
              </a:r>
              <a:r>
                <a:rPr lang="en-US" sz="1200" b="0" i="0" u="none" strike="noStrike" cap="none">
                  <a:solidFill>
                    <a:srgbClr val="D4D4D4"/>
                  </a:solidFill>
                  <a:latin typeface="Consolas"/>
                  <a:ea typeface="Consolas"/>
                  <a:cs typeface="Consolas"/>
                  <a:sym typeface="Consolas"/>
                </a:rPr>
                <a:t>=https://docs.emlid.com/navio2/navio-ardupilot/installation-and-running/</a:t>
              </a:r>
              <a:r>
                <a:rPr lang="en-US" sz="1200" b="0" i="0" u="none" strike="noStrike" cap="none">
                  <a:solidFill>
                    <a:srgbClr val="6A9955"/>
                  </a:solidFill>
                  <a:latin typeface="Consolas"/>
                  <a:ea typeface="Consolas"/>
                  <a:cs typeface="Consolas"/>
                  <a:sym typeface="Consolas"/>
                </a:rPr>
                <a:t>#autostarting-ardupilot-on-boot</a:t>
              </a:r>
              <a:endParaRPr sz="1200" b="0" i="0" u="none" strike="noStrike" cap="none">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569CD6"/>
                  </a:solidFill>
                  <a:latin typeface="Consolas"/>
                  <a:ea typeface="Consolas"/>
                  <a:cs typeface="Consolas"/>
                  <a:sym typeface="Consolas"/>
                </a:rPr>
                <a:t>Conflicts</a:t>
              </a:r>
              <a:r>
                <a:rPr lang="en-US" sz="1200" b="0" i="0" u="none" strike="noStrike" cap="none">
                  <a:solidFill>
                    <a:srgbClr val="D4D4D4"/>
                  </a:solidFill>
                  <a:latin typeface="Consolas"/>
                  <a:ea typeface="Consolas"/>
                  <a:cs typeface="Consolas"/>
                  <a:sym typeface="Consolas"/>
                </a:rPr>
                <a:t>=arduplane.service arducopter.service ardurover.service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D4D4D4"/>
                  </a:solidFill>
                  <a:latin typeface="Consolas"/>
                  <a:ea typeface="Consolas"/>
                  <a:cs typeface="Consolas"/>
                  <a:sym typeface="Consolas"/>
                </a:rPr>
                <a:t/>
              </a:r>
              <a:br>
                <a:rPr lang="en-US" sz="1200" b="0" i="0" u="none" strike="noStrike" cap="none">
                  <a:solidFill>
                    <a:srgbClr val="D4D4D4"/>
                  </a:solidFill>
                  <a:latin typeface="Consolas"/>
                  <a:ea typeface="Consolas"/>
                  <a:cs typeface="Consolas"/>
                  <a:sym typeface="Consolas"/>
                </a:rPr>
              </a:br>
              <a:r>
                <a:rPr lang="en-US" sz="1200" b="0" i="0" u="none" strike="noStrike" cap="none">
                  <a:solidFill>
                    <a:srgbClr val="D4D4D4"/>
                  </a:solidFill>
                  <a:latin typeface="Consolas"/>
                  <a:ea typeface="Consolas"/>
                  <a:cs typeface="Consolas"/>
                  <a:sym typeface="Consolas"/>
                </a:rPr>
                <a:t>[Service]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569CD6"/>
                  </a:solidFill>
                  <a:latin typeface="Consolas"/>
                  <a:ea typeface="Consolas"/>
                  <a:cs typeface="Consolas"/>
                  <a:sym typeface="Consolas"/>
                </a:rPr>
                <a:t>EnvironmentFile</a:t>
              </a:r>
              <a:r>
                <a:rPr lang="en-US" sz="1200" b="0" i="0" u="none" strike="noStrike" cap="none">
                  <a:solidFill>
                    <a:srgbClr val="D4D4D4"/>
                  </a:solidFill>
                  <a:latin typeface="Consolas"/>
                  <a:ea typeface="Consolas"/>
                  <a:cs typeface="Consolas"/>
                  <a:sym typeface="Consolas"/>
                </a:rPr>
                <a:t>=/etc/default/ardupilot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D4D4D4"/>
                  </a:solidFill>
                  <a:latin typeface="Consolas"/>
                  <a:ea typeface="Consolas"/>
                  <a:cs typeface="Consolas"/>
                  <a:sym typeface="Consolas"/>
                </a:rPr>
                <a:t/>
              </a:r>
              <a:br>
                <a:rPr lang="en-US" sz="1200" b="0" i="0" u="none" strike="noStrike" cap="none">
                  <a:solidFill>
                    <a:srgbClr val="D4D4D4"/>
                  </a:solidFill>
                  <a:latin typeface="Consolas"/>
                  <a:ea typeface="Consolas"/>
                  <a:cs typeface="Consolas"/>
                  <a:sym typeface="Consolas"/>
                </a:rPr>
              </a:br>
              <a:r>
                <a:rPr lang="en-US" sz="1200" b="0" i="0" u="none" strike="noStrike" cap="none">
                  <a:solidFill>
                    <a:srgbClr val="6A9955"/>
                  </a:solidFill>
                  <a:latin typeface="Consolas"/>
                  <a:ea typeface="Consolas"/>
                  <a:cs typeface="Consolas"/>
                  <a:sym typeface="Consolas"/>
                </a:rPr>
                <a:t># Uncomment and modify this line if you want to launch your own binary</a:t>
              </a:r>
              <a:endParaRPr sz="1200" b="0" i="0" u="none" strike="noStrike" cap="none">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None/>
              </a:pPr>
              <a:r>
                <a:rPr lang="en-US" sz="1200" b="0" i="0" u="none" strike="noStrike" cap="none">
                  <a:solidFill>
                    <a:srgbClr val="6A9955"/>
                  </a:solidFill>
                  <a:latin typeface="Consolas"/>
                  <a:ea typeface="Consolas"/>
                  <a:cs typeface="Consolas"/>
                  <a:sym typeface="Consolas"/>
                </a:rPr>
                <a:t>ExecStart=/bin/sh -c </a:t>
              </a:r>
              <a:r>
                <a:rPr lang="en-US" sz="1400" b="1" i="0" u="none" strike="noStrike" cap="none">
                  <a:solidFill>
                    <a:srgbClr val="FF0000"/>
                  </a:solidFill>
                  <a:latin typeface="Consolas"/>
                  <a:ea typeface="Consolas"/>
                  <a:cs typeface="Consolas"/>
                  <a:sym typeface="Consolas"/>
                </a:rPr>
                <a:t>"/home/pi/arducopter</a:t>
              </a:r>
              <a:r>
                <a:rPr lang="en-US" sz="1200" b="0" i="0" u="none" strike="noStrike" cap="none">
                  <a:solidFill>
                    <a:srgbClr val="6A9955"/>
                  </a:solidFill>
                  <a:latin typeface="Consolas"/>
                  <a:ea typeface="Consolas"/>
                  <a:cs typeface="Consolas"/>
                  <a:sym typeface="Consolas"/>
                </a:rPr>
                <a:t> </a:t>
              </a:r>
              <a:r>
                <a:rPr lang="en-US" sz="1200" b="0" i="0" u="none" strike="noStrike" cap="none">
                  <a:solidFill>
                    <a:srgbClr val="D4D4D4"/>
                  </a:solidFill>
                  <a:latin typeface="Consolas"/>
                  <a:ea typeface="Consolas"/>
                  <a:cs typeface="Consolas"/>
                  <a:sym typeface="Consolas"/>
                </a:rPr>
                <a:t> </a:t>
              </a:r>
              <a:r>
                <a:rPr lang="en-US" sz="1200" b="0" i="0" u="none" strike="noStrike" cap="none">
                  <a:solidFill>
                    <a:srgbClr val="CE9178"/>
                  </a:solidFill>
                  <a:latin typeface="Consolas"/>
                  <a:ea typeface="Consolas"/>
                  <a:cs typeface="Consolas"/>
                  <a:sym typeface="Consolas"/>
                </a:rPr>
                <a:t>-A udp:192.168.1.200:14550</a:t>
              </a:r>
              <a:r>
                <a:rPr lang="en-US" sz="1200" b="0" i="0" u="none" strike="noStrike" cap="none">
                  <a:solidFill>
                    <a:srgbClr val="6A9955"/>
                  </a:solidFill>
                  <a:latin typeface="Consolas"/>
                  <a:ea typeface="Consolas"/>
                  <a:cs typeface="Consolas"/>
                  <a:sym typeface="Consolas"/>
                </a:rPr>
                <a:t>"</a:t>
              </a:r>
              <a:endParaRPr sz="1200" b="0" i="0" u="none" strike="noStrike" cap="none">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D4D4D4"/>
                  </a:solidFill>
                  <a:latin typeface="Consolas"/>
                  <a:ea typeface="Consolas"/>
                  <a:cs typeface="Consolas"/>
                  <a:sym typeface="Consolas"/>
                </a:rPr>
                <a:t/>
              </a:r>
              <a:br>
                <a:rPr lang="en-US" sz="1200" b="0" i="0" u="none" strike="noStrike" cap="none">
                  <a:solidFill>
                    <a:srgbClr val="D4D4D4"/>
                  </a:solidFill>
                  <a:latin typeface="Consolas"/>
                  <a:ea typeface="Consolas"/>
                  <a:cs typeface="Consolas"/>
                  <a:sym typeface="Consolas"/>
                </a:rPr>
              </a:br>
              <a:r>
                <a:rPr lang="en-US" sz="1200" b="0" i="0" u="none" strike="noStrike" cap="none">
                  <a:solidFill>
                    <a:srgbClr val="6A9955"/>
                  </a:solidFill>
                  <a:latin typeface="Consolas"/>
                  <a:ea typeface="Consolas"/>
                  <a:cs typeface="Consolas"/>
                  <a:sym typeface="Consolas"/>
                </a:rPr>
                <a:t>##### CAUTION ######</a:t>
              </a:r>
              <a:endParaRPr sz="1200" b="0" i="0" u="none" strike="noStrike" cap="none">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6A9955"/>
                  </a:solidFill>
                  <a:latin typeface="Consolas"/>
                  <a:ea typeface="Consolas"/>
                  <a:cs typeface="Consolas"/>
                  <a:sym typeface="Consolas"/>
                </a:rPr>
                <a:t># There should be only one uncommented ExecStart in this file</a:t>
              </a:r>
              <a:r>
                <a:rPr lang="en-US" sz="1200" b="0" i="0" u="none" strike="noStrike" cap="none">
                  <a:solidFill>
                    <a:srgbClr val="D4D4D4"/>
                  </a:solidFill>
                  <a:latin typeface="Consolas"/>
                  <a:ea typeface="Consolas"/>
                  <a:cs typeface="Consolas"/>
                  <a:sym typeface="Consolas"/>
                </a:rPr>
                <a: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D4D4D4"/>
                  </a:solidFill>
                  <a:latin typeface="Consolas"/>
                  <a:ea typeface="Consolas"/>
                  <a:cs typeface="Consolas"/>
                  <a:sym typeface="Consolas"/>
                </a:rPr>
                <a:t/>
              </a:r>
              <a:br>
                <a:rPr lang="en-US" sz="1200" b="0" i="0" u="none" strike="noStrike" cap="none">
                  <a:solidFill>
                    <a:srgbClr val="D4D4D4"/>
                  </a:solidFill>
                  <a:latin typeface="Consolas"/>
                  <a:ea typeface="Consolas"/>
                  <a:cs typeface="Consolas"/>
                  <a:sym typeface="Consolas"/>
                </a:rPr>
              </a:br>
              <a:r>
                <a:rPr lang="en-US" sz="1200" b="0" i="0" u="none" strike="noStrike" cap="none">
                  <a:solidFill>
                    <a:srgbClr val="569CD6"/>
                  </a:solidFill>
                  <a:latin typeface="Consolas"/>
                  <a:ea typeface="Consolas"/>
                  <a:cs typeface="Consolas"/>
                  <a:sym typeface="Consolas"/>
                </a:rPr>
                <a:t>Restart</a:t>
              </a:r>
              <a:r>
                <a:rPr lang="en-US" sz="1200" b="0" i="0" u="none" strike="noStrike" cap="none">
                  <a:solidFill>
                    <a:srgbClr val="D4D4D4"/>
                  </a:solidFill>
                  <a:latin typeface="Consolas"/>
                  <a:ea typeface="Consolas"/>
                  <a:cs typeface="Consolas"/>
                  <a:sym typeface="Consolas"/>
                </a:rPr>
                <a:t>=on-failure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D4D4D4"/>
                  </a:solidFill>
                  <a:latin typeface="Consolas"/>
                  <a:ea typeface="Consolas"/>
                  <a:cs typeface="Consolas"/>
                  <a:sym typeface="Consolas"/>
                </a:rPr>
                <a:t/>
              </a:r>
              <a:br>
                <a:rPr lang="en-US" sz="1200" b="0" i="0" u="none" strike="noStrike" cap="none">
                  <a:solidFill>
                    <a:srgbClr val="D4D4D4"/>
                  </a:solidFill>
                  <a:latin typeface="Consolas"/>
                  <a:ea typeface="Consolas"/>
                  <a:cs typeface="Consolas"/>
                  <a:sym typeface="Consolas"/>
                </a:rPr>
              </a:br>
              <a:r>
                <a:rPr lang="en-US" sz="1200" b="0" i="0" u="none" strike="noStrike" cap="none">
                  <a:solidFill>
                    <a:srgbClr val="D4D4D4"/>
                  </a:solidFill>
                  <a:latin typeface="Consolas"/>
                  <a:ea typeface="Consolas"/>
                  <a:cs typeface="Consolas"/>
                  <a:sym typeface="Consolas"/>
                </a:rPr>
                <a:t>[Install]</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569CD6"/>
                  </a:solidFill>
                  <a:latin typeface="Consolas"/>
                  <a:ea typeface="Consolas"/>
                  <a:cs typeface="Consolas"/>
                  <a:sym typeface="Consolas"/>
                </a:rPr>
                <a:t>WantedBy</a:t>
              </a:r>
              <a:r>
                <a:rPr lang="en-US" sz="1200" b="0" i="0" u="none" strike="noStrike" cap="none">
                  <a:solidFill>
                    <a:srgbClr val="D4D4D4"/>
                  </a:solidFill>
                  <a:latin typeface="Consolas"/>
                  <a:ea typeface="Consolas"/>
                  <a:cs typeface="Consolas"/>
                  <a:sym typeface="Consolas"/>
                </a:rPr>
                <a:t>=multi-user.target</a:t>
              </a:r>
              <a:endParaRPr sz="1200" b="0" i="0" u="none" strike="noStrike" cap="none">
                <a:solidFill>
                  <a:srgbClr val="D4D4D4"/>
                </a:solidFill>
                <a:latin typeface="Consolas"/>
                <a:ea typeface="Consolas"/>
                <a:cs typeface="Consolas"/>
                <a:sym typeface="Consolas"/>
              </a:endParaRPr>
            </a:p>
          </p:txBody>
        </p:sp>
        <p:sp>
          <p:nvSpPr>
            <p:cNvPr id="571" name="Google Shape;571;p47"/>
            <p:cNvSpPr/>
            <p:nvPr/>
          </p:nvSpPr>
          <p:spPr>
            <a:xfrm>
              <a:off x="2916195" y="4448137"/>
              <a:ext cx="1894702" cy="305944"/>
            </a:xfrm>
            <a:prstGeom prst="rect">
              <a:avLst/>
            </a:prstGeom>
            <a:noFill/>
            <a:ln w="381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
        <p:nvSpPr>
          <p:cNvPr id="572" name="Google Shape;572;p47"/>
          <p:cNvSpPr txBox="1"/>
          <p:nvPr/>
        </p:nvSpPr>
        <p:spPr>
          <a:xfrm>
            <a:off x="3110329" y="1986339"/>
            <a:ext cx="3111749" cy="369332"/>
          </a:xfrm>
          <a:prstGeom prst="rect">
            <a:avLst/>
          </a:prstGeom>
          <a:solidFill>
            <a:schemeClr val="lt1"/>
          </a:solidFill>
          <a:ln w="9525" cap="flat" cmpd="sng">
            <a:solidFill>
              <a:srgbClr val="FF0000"/>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FF0000"/>
                </a:solidFill>
                <a:latin typeface="Calibri"/>
                <a:ea typeface="Calibri"/>
                <a:cs typeface="Calibri"/>
                <a:sym typeface="Calibri"/>
              </a:rPr>
              <a:t>최신 ardupilot 프로그램 경로</a:t>
            </a:r>
            <a:endParaRPr sz="1800" b="1" i="0" u="none" strike="noStrike" cap="none">
              <a:solidFill>
                <a:srgbClr val="FF0000"/>
              </a:solidFill>
              <a:latin typeface="Calibri"/>
              <a:ea typeface="Calibri"/>
              <a:cs typeface="Calibri"/>
              <a:sym typeface="Calibri"/>
            </a:endParaRPr>
          </a:p>
        </p:txBody>
      </p:sp>
      <p:cxnSp>
        <p:nvCxnSpPr>
          <p:cNvPr id="573" name="Google Shape;573;p47"/>
          <p:cNvCxnSpPr>
            <a:stCxn id="572" idx="2"/>
            <a:endCxn id="571" idx="0"/>
          </p:cNvCxnSpPr>
          <p:nvPr/>
        </p:nvCxnSpPr>
        <p:spPr>
          <a:xfrm flipH="1">
            <a:off x="3863403" y="2355671"/>
            <a:ext cx="802800" cy="2092500"/>
          </a:xfrm>
          <a:prstGeom prst="straightConnector1">
            <a:avLst/>
          </a:prstGeom>
          <a:noFill/>
          <a:ln w="38100" cap="flat" cmpd="sng">
            <a:solidFill>
              <a:srgbClr val="FF0000"/>
            </a:solidFill>
            <a:prstDash val="solid"/>
            <a:miter lim="800000"/>
            <a:headEnd type="none" w="sm" len="sm"/>
            <a:tailEnd type="triangle" w="med" len="med"/>
          </a:ln>
        </p:spPr>
      </p:cxnSp>
      <p:sp>
        <p:nvSpPr>
          <p:cNvPr id="574" name="Google Shape;574;p47"/>
          <p:cNvSpPr/>
          <p:nvPr/>
        </p:nvSpPr>
        <p:spPr>
          <a:xfrm>
            <a:off x="5512015" y="4449183"/>
            <a:ext cx="1034063" cy="305944"/>
          </a:xfrm>
          <a:prstGeom prst="rect">
            <a:avLst/>
          </a:prstGeom>
          <a:noFill/>
          <a:ln w="381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a:solidFill>
                  <a:schemeClr val="lt1"/>
                </a:solidFill>
                <a:latin typeface="Calibri"/>
                <a:ea typeface="Calibri"/>
                <a:cs typeface="Calibri"/>
                <a:sym typeface="Calibri"/>
              </a:rPr>
              <a:t>-I</a:t>
            </a:r>
            <a:endParaRPr sz="1800" b="0" i="0" u="none" strike="noStrike" cap="none">
              <a:solidFill>
                <a:schemeClr val="lt1"/>
              </a:solidFill>
              <a:latin typeface="Calibri"/>
              <a:ea typeface="Calibri"/>
              <a:cs typeface="Calibri"/>
              <a:sym typeface="Calibri"/>
            </a:endParaRPr>
          </a:p>
        </p:txBody>
      </p:sp>
      <p:sp>
        <p:nvSpPr>
          <p:cNvPr id="575" name="Google Shape;575;p47"/>
          <p:cNvSpPr txBox="1"/>
          <p:nvPr/>
        </p:nvSpPr>
        <p:spPr>
          <a:xfrm>
            <a:off x="6533695" y="1986339"/>
            <a:ext cx="3111749" cy="369332"/>
          </a:xfrm>
          <a:prstGeom prst="rect">
            <a:avLst/>
          </a:prstGeom>
          <a:solidFill>
            <a:schemeClr val="lt1"/>
          </a:solidFill>
          <a:ln w="9525" cap="flat" cmpd="sng">
            <a:solidFill>
              <a:srgbClr val="FF0000"/>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FF0000"/>
                </a:solidFill>
                <a:latin typeface="Calibri"/>
                <a:ea typeface="Calibri"/>
                <a:cs typeface="Calibri"/>
                <a:sym typeface="Calibri"/>
              </a:rPr>
              <a:t>접속 노트북의 IP 주소로 변경</a:t>
            </a:r>
            <a:endParaRPr sz="1800" b="1" i="0" u="none" strike="noStrike" cap="none">
              <a:solidFill>
                <a:srgbClr val="FF0000"/>
              </a:solidFill>
              <a:latin typeface="Calibri"/>
              <a:ea typeface="Calibri"/>
              <a:cs typeface="Calibri"/>
              <a:sym typeface="Calibri"/>
            </a:endParaRPr>
          </a:p>
        </p:txBody>
      </p:sp>
      <p:cxnSp>
        <p:nvCxnSpPr>
          <p:cNvPr id="576" name="Google Shape;576;p47"/>
          <p:cNvCxnSpPr>
            <a:stCxn id="575" idx="1"/>
            <a:endCxn id="574" idx="0"/>
          </p:cNvCxnSpPr>
          <p:nvPr/>
        </p:nvCxnSpPr>
        <p:spPr>
          <a:xfrm flipH="1">
            <a:off x="6029095" y="2171005"/>
            <a:ext cx="504600" cy="2278200"/>
          </a:xfrm>
          <a:prstGeom prst="straightConnector1">
            <a:avLst/>
          </a:prstGeom>
          <a:noFill/>
          <a:ln w="38100" cap="flat" cmpd="sng">
            <a:solidFill>
              <a:srgbClr val="FF0000"/>
            </a:solidFill>
            <a:prstDash val="solid"/>
            <a:miter lim="800000"/>
            <a:headEnd type="none" w="sm" len="sm"/>
            <a:tailEnd type="triangle" w="med" len="med"/>
          </a:ln>
        </p:spPr>
      </p:cxn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80"/>
        <p:cNvGrpSpPr/>
        <p:nvPr/>
      </p:nvGrpSpPr>
      <p:grpSpPr>
        <a:xfrm>
          <a:off x="0" y="0"/>
          <a:ext cx="0" cy="0"/>
          <a:chOff x="0" y="0"/>
          <a:chExt cx="0" cy="0"/>
        </a:xfrm>
      </p:grpSpPr>
      <p:sp>
        <p:nvSpPr>
          <p:cNvPr id="581" name="Google Shape;581;p48"/>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b="0"/>
              <a:t>Ardupilot 서비스 관리 3</a:t>
            </a:r>
            <a:endParaRPr/>
          </a:p>
        </p:txBody>
      </p:sp>
      <p:sp>
        <p:nvSpPr>
          <p:cNvPr id="582" name="Google Shape;582;p48"/>
          <p:cNvSpPr txBox="1">
            <a:spLocks noGrp="1"/>
          </p:cNvSpPr>
          <p:nvPr>
            <p:ph type="body" idx="1"/>
          </p:nvPr>
        </p:nvSpPr>
        <p:spPr>
          <a:xfrm>
            <a:off x="681038" y="1255270"/>
            <a:ext cx="8543925" cy="4414009"/>
          </a:xfrm>
          <a:prstGeom prst="rect">
            <a:avLst/>
          </a:prstGeom>
          <a:noFill/>
          <a:ln>
            <a:noFill/>
          </a:ln>
        </p:spPr>
        <p:txBody>
          <a:bodyPr spcFirstLastPara="1" wrap="square" lIns="91425" tIns="45700" rIns="91425" bIns="45700" anchor="t" anchorCtr="0">
            <a:normAutofit/>
          </a:bodyPr>
          <a:lstStyle/>
          <a:p>
            <a:pPr marL="514350" lvl="0" indent="-514350" algn="l" rtl="0">
              <a:lnSpc>
                <a:spcPct val="80000"/>
              </a:lnSpc>
              <a:spcBef>
                <a:spcPts val="0"/>
              </a:spcBef>
              <a:spcAft>
                <a:spcPts val="0"/>
              </a:spcAft>
              <a:buClr>
                <a:schemeClr val="dk1"/>
              </a:buClr>
              <a:buSzPts val="2590"/>
              <a:buAutoNum type="arabicPeriod"/>
            </a:pPr>
            <a:r>
              <a:rPr lang="en-US" sz="2590"/>
              <a:t>ArduPilot 재시작</a:t>
            </a:r>
            <a:endParaRPr sz="2590"/>
          </a:p>
          <a:p>
            <a:pPr marL="914400" lvl="1" indent="-457200" algn="l" rtl="0">
              <a:lnSpc>
                <a:spcPct val="100000"/>
              </a:lnSpc>
              <a:spcBef>
                <a:spcPts val="500"/>
              </a:spcBef>
              <a:spcAft>
                <a:spcPts val="0"/>
              </a:spcAft>
              <a:buSzPts val="2800"/>
              <a:buFont typeface="Times New Roman"/>
              <a:buChar char="$"/>
            </a:pPr>
            <a:r>
              <a:rPr lang="en-US" sz="2590"/>
              <a:t>sudo systemctl daemon-reload</a:t>
            </a:r>
            <a:endParaRPr/>
          </a:p>
          <a:p>
            <a:pPr marL="914400" lvl="1" indent="-457200" algn="l" rtl="0">
              <a:lnSpc>
                <a:spcPct val="100000"/>
              </a:lnSpc>
              <a:spcBef>
                <a:spcPts val="500"/>
              </a:spcBef>
              <a:spcAft>
                <a:spcPts val="0"/>
              </a:spcAft>
              <a:buSzPts val="2800"/>
              <a:buFont typeface="Times New Roman"/>
              <a:buChar char="$"/>
            </a:pPr>
            <a:r>
              <a:rPr lang="en-US" sz="2590"/>
              <a:t>sudo systemctl status ardupilot</a:t>
            </a:r>
            <a:endParaRPr/>
          </a:p>
          <a:p>
            <a:pPr marL="914400" lvl="1" indent="-457200" algn="l" rtl="0">
              <a:lnSpc>
                <a:spcPct val="100000"/>
              </a:lnSpc>
              <a:spcBef>
                <a:spcPts val="500"/>
              </a:spcBef>
              <a:spcAft>
                <a:spcPts val="0"/>
              </a:spcAft>
              <a:buSzPts val="2800"/>
              <a:buFont typeface="Times New Roman"/>
              <a:buChar char="$"/>
            </a:pPr>
            <a:r>
              <a:rPr lang="en-US" sz="2590"/>
              <a:t>sudo systemctl start ardupilot</a:t>
            </a:r>
            <a:endParaRPr/>
          </a:p>
          <a:p>
            <a:pPr marL="914400" lvl="1" indent="-457200" algn="l" rtl="0">
              <a:lnSpc>
                <a:spcPct val="100000"/>
              </a:lnSpc>
              <a:spcBef>
                <a:spcPts val="500"/>
              </a:spcBef>
              <a:spcAft>
                <a:spcPts val="0"/>
              </a:spcAft>
              <a:buSzPts val="2800"/>
              <a:buFont typeface="Times New Roman"/>
              <a:buChar char="$"/>
            </a:pPr>
            <a:r>
              <a:rPr lang="en-US" sz="2590"/>
              <a:t>sudo systemctl enable ardupilot</a:t>
            </a:r>
            <a:endParaRPr/>
          </a:p>
          <a:p>
            <a:pPr marL="514350" lvl="0" indent="-514350" algn="l" rtl="0">
              <a:lnSpc>
                <a:spcPct val="80000"/>
              </a:lnSpc>
              <a:spcBef>
                <a:spcPts val="1000"/>
              </a:spcBef>
              <a:spcAft>
                <a:spcPts val="0"/>
              </a:spcAft>
              <a:buClr>
                <a:schemeClr val="dk1"/>
              </a:buClr>
              <a:buSzPts val="2590"/>
              <a:buAutoNum type="arabicPeriod"/>
            </a:pPr>
            <a:r>
              <a:rPr lang="en-US" sz="2590"/>
              <a:t>라즈베리파이 리부팅</a:t>
            </a:r>
            <a:endParaRPr sz="2590"/>
          </a:p>
          <a:p>
            <a:pPr marL="914400" lvl="1" indent="-457200" algn="l" rtl="0">
              <a:lnSpc>
                <a:spcPct val="100000"/>
              </a:lnSpc>
              <a:spcBef>
                <a:spcPts val="500"/>
              </a:spcBef>
              <a:spcAft>
                <a:spcPts val="0"/>
              </a:spcAft>
              <a:buSzPts val="2800"/>
              <a:buFont typeface="Times New Roman"/>
              <a:buChar char="$"/>
            </a:pPr>
            <a:r>
              <a:rPr lang="en-US" sz="2590"/>
              <a:t>sudo reboot</a:t>
            </a:r>
            <a:endParaRPr/>
          </a:p>
          <a:p>
            <a:pPr marL="514350" lvl="0" indent="-514350" algn="l" rtl="0">
              <a:lnSpc>
                <a:spcPct val="100000"/>
              </a:lnSpc>
              <a:spcBef>
                <a:spcPts val="1000"/>
              </a:spcBef>
              <a:spcAft>
                <a:spcPts val="0"/>
              </a:spcAft>
              <a:buSzPts val="2800"/>
              <a:buAutoNum type="arabicPeriod"/>
            </a:pPr>
            <a:r>
              <a:rPr lang="en-US"/>
              <a:t>수동 실행 방법</a:t>
            </a:r>
            <a:endParaRPr/>
          </a:p>
          <a:p>
            <a:pPr marL="971550" lvl="1" indent="-514350" algn="l" rtl="0">
              <a:lnSpc>
                <a:spcPct val="100000"/>
              </a:lnSpc>
              <a:spcBef>
                <a:spcPts val="500"/>
              </a:spcBef>
              <a:spcAft>
                <a:spcPts val="0"/>
              </a:spcAft>
              <a:buSzPts val="2800"/>
              <a:buChar char="•"/>
            </a:pPr>
            <a:r>
              <a:rPr lang="en-US"/>
              <a:t>sudo arducopter -A udp:192.168.1.200:14550</a:t>
            </a:r>
            <a:endParaRPr/>
          </a:p>
          <a:p>
            <a:pPr marL="685800" lvl="1" indent="-64134" algn="l" rtl="0">
              <a:lnSpc>
                <a:spcPct val="80000"/>
              </a:lnSpc>
              <a:spcBef>
                <a:spcPts val="500"/>
              </a:spcBef>
              <a:spcAft>
                <a:spcPts val="0"/>
              </a:spcAft>
              <a:buClr>
                <a:schemeClr val="dk1"/>
              </a:buClr>
              <a:buSzPts val="2590"/>
              <a:buNone/>
            </a:pPr>
            <a:endParaRPr sz="2590"/>
          </a:p>
          <a:p>
            <a:pPr marL="685800" lvl="1" indent="-64134" algn="l" rtl="0">
              <a:lnSpc>
                <a:spcPct val="80000"/>
              </a:lnSpc>
              <a:spcBef>
                <a:spcPts val="500"/>
              </a:spcBef>
              <a:spcAft>
                <a:spcPts val="0"/>
              </a:spcAft>
              <a:buClr>
                <a:schemeClr val="dk1"/>
              </a:buClr>
              <a:buSzPts val="2590"/>
              <a:buNone/>
            </a:pPr>
            <a:endParaRPr sz="2590"/>
          </a:p>
        </p:txBody>
      </p:sp>
      <p:sp>
        <p:nvSpPr>
          <p:cNvPr id="583" name="Google Shape;583;p48"/>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2019-07-24</a:t>
            </a:r>
            <a:endParaRPr/>
          </a:p>
        </p:txBody>
      </p:sp>
      <p:sp>
        <p:nvSpPr>
          <p:cNvPr id="584" name="Google Shape;584;p48"/>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585" name="Google Shape;585;p48"/>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49</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5"/>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NAVIO 운영체제 설치</a:t>
            </a:r>
            <a:endParaRPr/>
          </a:p>
        </p:txBody>
      </p:sp>
      <p:sp>
        <p:nvSpPr>
          <p:cNvPr id="130" name="Google Shape;130;p5"/>
          <p:cNvSpPr txBox="1">
            <a:spLocks noGrp="1"/>
          </p:cNvSpPr>
          <p:nvPr>
            <p:ph type="body" idx="1"/>
          </p:nvPr>
        </p:nvSpPr>
        <p:spPr>
          <a:xfrm>
            <a:off x="681038" y="1255271"/>
            <a:ext cx="8543925" cy="963679"/>
          </a:xfrm>
          <a:prstGeom prst="rect">
            <a:avLst/>
          </a:prstGeom>
          <a:noFill/>
          <a:ln>
            <a:noFill/>
          </a:ln>
        </p:spPr>
        <p:txBody>
          <a:bodyPr spcFirstLastPara="1" wrap="square" lIns="91425" tIns="45700" rIns="91425" bIns="45700" anchor="t" anchorCtr="0">
            <a:normAutofit/>
          </a:bodyPr>
          <a:lstStyle/>
          <a:p>
            <a:pPr marL="514350" lvl="0" indent="-514350" algn="l" rtl="0">
              <a:lnSpc>
                <a:spcPct val="80000"/>
              </a:lnSpc>
              <a:spcBef>
                <a:spcPts val="0"/>
              </a:spcBef>
              <a:spcAft>
                <a:spcPts val="0"/>
              </a:spcAft>
              <a:buClr>
                <a:schemeClr val="dk1"/>
              </a:buClr>
              <a:buSzPts val="2170"/>
              <a:buAutoNum type="arabicPeriod"/>
            </a:pPr>
            <a:r>
              <a:rPr lang="en-US" sz="2170"/>
              <a:t>This is a Raspbian you know with ArduPilot and ROS preinstalled and ready to run with a couple of simple commands. Also comes with DroneKit and GStreamer</a:t>
            </a:r>
            <a:endParaRPr/>
          </a:p>
        </p:txBody>
      </p:sp>
      <p:sp>
        <p:nvSpPr>
          <p:cNvPr id="131" name="Google Shape;131;p5"/>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2019-07-24</a:t>
            </a:r>
            <a:endParaRPr/>
          </a:p>
        </p:txBody>
      </p:sp>
      <p:sp>
        <p:nvSpPr>
          <p:cNvPr id="132" name="Google Shape;132;p5"/>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133" name="Google Shape;133;p5"/>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5</a:t>
            </a:fld>
            <a:endParaRPr/>
          </a:p>
        </p:txBody>
      </p:sp>
      <p:pic>
        <p:nvPicPr>
          <p:cNvPr id="134" name="Google Shape;134;p5"/>
          <p:cNvPicPr preferRelativeResize="0"/>
          <p:nvPr/>
        </p:nvPicPr>
        <p:blipFill rotWithShape="1">
          <a:blip r:embed="rId3">
            <a:alphaModFix/>
          </a:blip>
          <a:srcRect/>
          <a:stretch/>
        </p:blipFill>
        <p:spPr>
          <a:xfrm>
            <a:off x="738369" y="2545420"/>
            <a:ext cx="3495312" cy="3147174"/>
          </a:xfrm>
          <a:prstGeom prst="rect">
            <a:avLst/>
          </a:prstGeom>
          <a:noFill/>
          <a:ln>
            <a:noFill/>
          </a:ln>
        </p:spPr>
      </p:pic>
      <p:pic>
        <p:nvPicPr>
          <p:cNvPr id="135" name="Google Shape;135;p5"/>
          <p:cNvPicPr preferRelativeResize="0"/>
          <p:nvPr/>
        </p:nvPicPr>
        <p:blipFill rotWithShape="1">
          <a:blip r:embed="rId4">
            <a:alphaModFix/>
          </a:blip>
          <a:srcRect/>
          <a:stretch/>
        </p:blipFill>
        <p:spPr>
          <a:xfrm>
            <a:off x="4594050" y="2218950"/>
            <a:ext cx="4764657" cy="3922126"/>
          </a:xfrm>
          <a:prstGeom prst="rect">
            <a:avLst/>
          </a:prstGeom>
          <a:noFill/>
          <a:ln>
            <a:noFill/>
          </a:ln>
        </p:spPr>
      </p:pic>
      <p:pic>
        <p:nvPicPr>
          <p:cNvPr id="136" name="Google Shape;136;p5" descr="ArduPilot logo"/>
          <p:cNvPicPr preferRelativeResize="0"/>
          <p:nvPr/>
        </p:nvPicPr>
        <p:blipFill rotWithShape="1">
          <a:blip r:embed="rId5">
            <a:alphaModFix/>
          </a:blip>
          <a:srcRect/>
          <a:stretch/>
        </p:blipFill>
        <p:spPr>
          <a:xfrm>
            <a:off x="6738937" y="382906"/>
            <a:ext cx="2486025" cy="390525"/>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589"/>
        <p:cNvGrpSpPr/>
        <p:nvPr/>
      </p:nvGrpSpPr>
      <p:grpSpPr>
        <a:xfrm>
          <a:off x="0" y="0"/>
          <a:ext cx="0" cy="0"/>
          <a:chOff x="0" y="0"/>
          <a:chExt cx="0" cy="0"/>
        </a:xfrm>
      </p:grpSpPr>
      <p:sp>
        <p:nvSpPr>
          <p:cNvPr id="590" name="Google Shape;590;p93"/>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None/>
            </a:pPr>
            <a:r>
              <a:rPr lang="en-US"/>
              <a:t>ardupilot 실행 확인 방법</a:t>
            </a:r>
            <a:endParaRPr/>
          </a:p>
        </p:txBody>
      </p:sp>
      <p:sp>
        <p:nvSpPr>
          <p:cNvPr id="591" name="Google Shape;591;p93"/>
          <p:cNvSpPr txBox="1">
            <a:spLocks noGrp="1"/>
          </p:cNvSpPr>
          <p:nvPr>
            <p:ph type="body" idx="1"/>
          </p:nvPr>
        </p:nvSpPr>
        <p:spPr>
          <a:xfrm>
            <a:off x="681038" y="1255272"/>
            <a:ext cx="8543925" cy="1287848"/>
          </a:xfrm>
          <a:prstGeom prst="rect">
            <a:avLst/>
          </a:prstGeom>
          <a:noFill/>
          <a:ln>
            <a:noFill/>
          </a:ln>
        </p:spPr>
        <p:txBody>
          <a:bodyPr spcFirstLastPara="1" wrap="square" lIns="91425" tIns="45700" rIns="91425" bIns="45700" anchor="t" anchorCtr="0">
            <a:normAutofit/>
          </a:bodyPr>
          <a:lstStyle/>
          <a:p>
            <a:pPr marL="457200" lvl="0" indent="-342900" algn="l" rtl="0">
              <a:lnSpc>
                <a:spcPct val="100000"/>
              </a:lnSpc>
              <a:spcBef>
                <a:spcPts val="1000"/>
              </a:spcBef>
              <a:spcAft>
                <a:spcPts val="0"/>
              </a:spcAft>
              <a:buClr>
                <a:schemeClr val="dk1"/>
              </a:buClr>
              <a:buSzPts val="1800"/>
              <a:buAutoNum type="arabicPeriod"/>
            </a:pPr>
            <a:r>
              <a:rPr lang="en-US" sz="2400"/>
              <a:t>아래의 명령어를 실행하여 ardupilot 실행 여부를 확인한다.</a:t>
            </a:r>
            <a:endParaRPr sz="2400"/>
          </a:p>
          <a:p>
            <a:pPr marL="914400" lvl="1" indent="-342900" algn="l" rtl="0">
              <a:lnSpc>
                <a:spcPct val="100000"/>
              </a:lnSpc>
              <a:spcBef>
                <a:spcPts val="500"/>
              </a:spcBef>
              <a:spcAft>
                <a:spcPts val="0"/>
              </a:spcAft>
              <a:buSzPts val="1800"/>
              <a:buChar char="•"/>
            </a:pPr>
            <a:r>
              <a:rPr lang="en-US" sz="2400"/>
              <a:t>ps -ef | grep ardu</a:t>
            </a:r>
            <a:endParaRPr sz="2400"/>
          </a:p>
        </p:txBody>
      </p:sp>
      <p:sp>
        <p:nvSpPr>
          <p:cNvPr id="592" name="Google Shape;592;p93"/>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50</a:t>
            </a:fld>
            <a:endParaRPr/>
          </a:p>
        </p:txBody>
      </p:sp>
      <p:grpSp>
        <p:nvGrpSpPr>
          <p:cNvPr id="593" name="Google Shape;593;p93"/>
          <p:cNvGrpSpPr/>
          <p:nvPr/>
        </p:nvGrpSpPr>
        <p:grpSpPr>
          <a:xfrm>
            <a:off x="813810" y="4666116"/>
            <a:ext cx="8278380" cy="1627744"/>
            <a:chOff x="813810" y="4666116"/>
            <a:chExt cx="8278380" cy="1627744"/>
          </a:xfrm>
        </p:grpSpPr>
        <p:pic>
          <p:nvPicPr>
            <p:cNvPr id="594" name="Google Shape;594;p93"/>
            <p:cNvPicPr preferRelativeResize="0"/>
            <p:nvPr/>
          </p:nvPicPr>
          <p:blipFill rotWithShape="1">
            <a:blip r:embed="rId3">
              <a:alphaModFix/>
            </a:blip>
            <a:srcRect/>
            <a:stretch/>
          </p:blipFill>
          <p:spPr>
            <a:xfrm>
              <a:off x="813810" y="5036385"/>
              <a:ext cx="8278380" cy="1257475"/>
            </a:xfrm>
            <a:prstGeom prst="rect">
              <a:avLst/>
            </a:prstGeom>
            <a:noFill/>
            <a:ln w="9525" cap="flat" cmpd="sng">
              <a:solidFill>
                <a:schemeClr val="accent1"/>
              </a:solidFill>
              <a:prstDash val="solid"/>
              <a:round/>
              <a:headEnd type="none" w="sm" len="sm"/>
              <a:tailEnd type="none" w="sm" len="sm"/>
            </a:ln>
          </p:spPr>
        </p:pic>
        <p:sp>
          <p:nvSpPr>
            <p:cNvPr id="595" name="Google Shape;595;p93"/>
            <p:cNvSpPr txBox="1"/>
            <p:nvPr/>
          </p:nvSpPr>
          <p:spPr>
            <a:xfrm>
              <a:off x="813810" y="4666116"/>
              <a:ext cx="3892412" cy="307777"/>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000000"/>
                </a:buClr>
                <a:buSzPts val="1400"/>
                <a:buFont typeface="Arial"/>
                <a:buChar char="•"/>
              </a:pPr>
              <a:r>
                <a:rPr lang="en-US" sz="1400" b="0" i="0" u="none" strike="noStrike" cap="none">
                  <a:solidFill>
                    <a:srgbClr val="000000"/>
                  </a:solidFill>
                  <a:latin typeface="Arial"/>
                  <a:ea typeface="Arial"/>
                  <a:cs typeface="Arial"/>
                  <a:sym typeface="Arial"/>
                </a:rPr>
                <a:t>비 정상 실행 상태 : 아이피 주소가 잘 못 됨.</a:t>
              </a:r>
              <a:endParaRPr sz="1400" b="0" i="0" u="none" strike="noStrike" cap="none">
                <a:solidFill>
                  <a:srgbClr val="000000"/>
                </a:solidFill>
                <a:latin typeface="Arial"/>
                <a:ea typeface="Arial"/>
                <a:cs typeface="Arial"/>
                <a:sym typeface="Arial"/>
              </a:endParaRPr>
            </a:p>
          </p:txBody>
        </p:sp>
      </p:grpSp>
      <p:grpSp>
        <p:nvGrpSpPr>
          <p:cNvPr id="596" name="Google Shape;596;p93"/>
          <p:cNvGrpSpPr/>
          <p:nvPr/>
        </p:nvGrpSpPr>
        <p:grpSpPr>
          <a:xfrm>
            <a:off x="808667" y="2699726"/>
            <a:ext cx="8173591" cy="1594402"/>
            <a:chOff x="808667" y="2975880"/>
            <a:chExt cx="8173591" cy="1594402"/>
          </a:xfrm>
        </p:grpSpPr>
        <p:sp>
          <p:nvSpPr>
            <p:cNvPr id="597" name="Google Shape;597;p93"/>
            <p:cNvSpPr txBox="1"/>
            <p:nvPr/>
          </p:nvSpPr>
          <p:spPr>
            <a:xfrm>
              <a:off x="813810" y="2975880"/>
              <a:ext cx="3155031" cy="307777"/>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000000"/>
                </a:buClr>
                <a:buSzPts val="1400"/>
                <a:buFont typeface="Arial"/>
                <a:buChar char="•"/>
              </a:pPr>
              <a:r>
                <a:rPr lang="en-US" sz="1400" b="0" i="0" u="none" strike="noStrike" cap="none">
                  <a:solidFill>
                    <a:srgbClr val="000000"/>
                  </a:solidFill>
                  <a:latin typeface="Arial"/>
                  <a:ea typeface="Arial"/>
                  <a:cs typeface="Arial"/>
                  <a:sym typeface="Arial"/>
                </a:rPr>
                <a:t>정상 실행 상태 : 아이피 주소 확인</a:t>
              </a:r>
              <a:endParaRPr sz="1400" b="0" i="0" u="none" strike="noStrike" cap="none">
                <a:solidFill>
                  <a:srgbClr val="000000"/>
                </a:solidFill>
                <a:latin typeface="Arial"/>
                <a:ea typeface="Arial"/>
                <a:cs typeface="Arial"/>
                <a:sym typeface="Arial"/>
              </a:endParaRPr>
            </a:p>
          </p:txBody>
        </p:sp>
        <p:pic>
          <p:nvPicPr>
            <p:cNvPr id="598" name="Google Shape;598;p93"/>
            <p:cNvPicPr preferRelativeResize="0"/>
            <p:nvPr/>
          </p:nvPicPr>
          <p:blipFill rotWithShape="1">
            <a:blip r:embed="rId4">
              <a:alphaModFix/>
            </a:blip>
            <a:srcRect/>
            <a:stretch/>
          </p:blipFill>
          <p:spPr>
            <a:xfrm>
              <a:off x="808667" y="3379491"/>
              <a:ext cx="8173591" cy="1190791"/>
            </a:xfrm>
            <a:prstGeom prst="rect">
              <a:avLst/>
            </a:prstGeom>
            <a:noFill/>
            <a:ln w="9525" cap="flat" cmpd="sng">
              <a:solidFill>
                <a:schemeClr val="accent1"/>
              </a:solidFill>
              <a:prstDash val="solid"/>
              <a:round/>
              <a:headEnd type="none" w="sm" len="sm"/>
              <a:tailEnd type="none" w="sm" len="sm"/>
            </a:ln>
          </p:spPr>
        </p:pic>
      </p:gr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602"/>
        <p:cNvGrpSpPr/>
        <p:nvPr/>
      </p:nvGrpSpPr>
      <p:grpSpPr>
        <a:xfrm>
          <a:off x="0" y="0"/>
          <a:ext cx="0" cy="0"/>
          <a:chOff x="0" y="0"/>
          <a:chExt cx="0" cy="0"/>
        </a:xfrm>
      </p:grpSpPr>
      <p:sp>
        <p:nvSpPr>
          <p:cNvPr id="603" name="Google Shape;603;p50"/>
          <p:cNvSpPr txBox="1">
            <a:spLocks noGrp="1"/>
          </p:cNvSpPr>
          <p:nvPr>
            <p:ph type="title"/>
          </p:nvPr>
        </p:nvSpPr>
        <p:spPr>
          <a:xfrm>
            <a:off x="675879" y="1986577"/>
            <a:ext cx="8543925" cy="1058627"/>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6000"/>
              <a:buFont typeface="Times New Roman"/>
              <a:buNone/>
            </a:pPr>
            <a:r>
              <a:rPr lang="en-US"/>
              <a:t>Ardupilot 소스 빌드</a:t>
            </a:r>
            <a:endParaRPr/>
          </a:p>
        </p:txBody>
      </p:sp>
      <p:sp>
        <p:nvSpPr>
          <p:cNvPr id="604" name="Google Shape;604;p50"/>
          <p:cNvSpPr txBox="1">
            <a:spLocks noGrp="1"/>
          </p:cNvSpPr>
          <p:nvPr>
            <p:ph type="body" idx="1"/>
          </p:nvPr>
        </p:nvSpPr>
        <p:spPr>
          <a:xfrm>
            <a:off x="675879" y="3171039"/>
            <a:ext cx="8543925" cy="2918613"/>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2400"/>
              <a:buNone/>
            </a:pPr>
            <a:r>
              <a:rPr lang="en-US"/>
              <a:t> </a:t>
            </a:r>
            <a:endParaRPr/>
          </a:p>
        </p:txBody>
      </p:sp>
      <p:sp>
        <p:nvSpPr>
          <p:cNvPr id="605" name="Google Shape;605;p50"/>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2019-07-24</a:t>
            </a:r>
            <a:endParaRPr/>
          </a:p>
        </p:txBody>
      </p:sp>
      <p:sp>
        <p:nvSpPr>
          <p:cNvPr id="606" name="Google Shape;606;p50"/>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607" name="Google Shape;607;p50"/>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51</a:t>
            </a:fld>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611"/>
        <p:cNvGrpSpPr/>
        <p:nvPr/>
      </p:nvGrpSpPr>
      <p:grpSpPr>
        <a:xfrm>
          <a:off x="0" y="0"/>
          <a:ext cx="0" cy="0"/>
          <a:chOff x="0" y="0"/>
          <a:chExt cx="0" cy="0"/>
        </a:xfrm>
      </p:grpSpPr>
      <p:sp>
        <p:nvSpPr>
          <p:cNvPr id="612" name="Google Shape;612;p51"/>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ardupilot 소스 빌드</a:t>
            </a:r>
            <a:endParaRPr/>
          </a:p>
        </p:txBody>
      </p:sp>
      <p:sp>
        <p:nvSpPr>
          <p:cNvPr id="613" name="Google Shape;613;p51"/>
          <p:cNvSpPr txBox="1">
            <a:spLocks noGrp="1"/>
          </p:cNvSpPr>
          <p:nvPr>
            <p:ph type="body" idx="1"/>
          </p:nvPr>
        </p:nvSpPr>
        <p:spPr>
          <a:xfrm>
            <a:off x="681038" y="1255271"/>
            <a:ext cx="8543925" cy="4921692"/>
          </a:xfrm>
          <a:prstGeom prst="rect">
            <a:avLst/>
          </a:prstGeom>
          <a:noFill/>
          <a:ln>
            <a:noFill/>
          </a:ln>
        </p:spPr>
        <p:txBody>
          <a:bodyPr spcFirstLastPara="1" wrap="square" lIns="91425" tIns="45700" rIns="91425" bIns="45700" anchor="t" anchorCtr="0">
            <a:noAutofit/>
          </a:bodyPr>
          <a:lstStyle/>
          <a:p>
            <a:pPr marL="514350" lvl="0" indent="-514350" algn="l" rtl="0">
              <a:lnSpc>
                <a:spcPct val="100000"/>
              </a:lnSpc>
              <a:spcBef>
                <a:spcPts val="0"/>
              </a:spcBef>
              <a:spcAft>
                <a:spcPts val="0"/>
              </a:spcAft>
              <a:buClr>
                <a:schemeClr val="dk1"/>
              </a:buClr>
              <a:buSzPts val="1600"/>
              <a:buAutoNum type="arabicPeriod"/>
            </a:pPr>
            <a:r>
              <a:rPr lang="en-US" sz="1600"/>
              <a:t>Python 패키지 설치</a:t>
            </a:r>
            <a:endParaRPr sz="1600"/>
          </a:p>
          <a:p>
            <a:pPr marL="685800" lvl="1" indent="-228600" algn="l" rtl="0">
              <a:lnSpc>
                <a:spcPct val="100000"/>
              </a:lnSpc>
              <a:spcBef>
                <a:spcPts val="500"/>
              </a:spcBef>
              <a:spcAft>
                <a:spcPts val="0"/>
              </a:spcAft>
              <a:buClr>
                <a:schemeClr val="dk1"/>
              </a:buClr>
              <a:buSzPts val="1600"/>
              <a:buChar char="•"/>
            </a:pPr>
            <a:r>
              <a:rPr lang="en-US" sz="1600"/>
              <a:t>pip install future</a:t>
            </a:r>
            <a:endParaRPr/>
          </a:p>
          <a:p>
            <a:pPr marL="514350" lvl="0" indent="-514350" algn="l" rtl="0">
              <a:lnSpc>
                <a:spcPct val="100000"/>
              </a:lnSpc>
              <a:spcBef>
                <a:spcPts val="1000"/>
              </a:spcBef>
              <a:spcAft>
                <a:spcPts val="0"/>
              </a:spcAft>
              <a:buClr>
                <a:schemeClr val="dk1"/>
              </a:buClr>
              <a:buSzPts val="1600"/>
              <a:buAutoNum type="arabicPeriod"/>
            </a:pPr>
            <a:r>
              <a:rPr lang="en-US" sz="1600"/>
              <a:t>Aliasing</a:t>
            </a:r>
            <a:endParaRPr/>
          </a:p>
          <a:p>
            <a:pPr marL="685800" lvl="1" indent="-228600" algn="l" rtl="0">
              <a:lnSpc>
                <a:spcPct val="100000"/>
              </a:lnSpc>
              <a:spcBef>
                <a:spcPts val="500"/>
              </a:spcBef>
              <a:spcAft>
                <a:spcPts val="0"/>
              </a:spcAft>
              <a:buClr>
                <a:schemeClr val="dk1"/>
              </a:buClr>
              <a:buSzPts val="1600"/>
              <a:buChar char="•"/>
            </a:pPr>
            <a:r>
              <a:rPr lang="en-US" sz="1600"/>
              <a:t>alias waf='/home/pi/ardupilot/modules/waf/waf-light'</a:t>
            </a:r>
            <a:endParaRPr/>
          </a:p>
          <a:p>
            <a:pPr marL="514350" lvl="0" indent="-514350" algn="l" rtl="0">
              <a:lnSpc>
                <a:spcPct val="100000"/>
              </a:lnSpc>
              <a:spcBef>
                <a:spcPts val="1000"/>
              </a:spcBef>
              <a:spcAft>
                <a:spcPts val="0"/>
              </a:spcAft>
              <a:buClr>
                <a:schemeClr val="dk1"/>
              </a:buClr>
              <a:buSzPts val="1600"/>
              <a:buAutoNum type="arabicPeriod"/>
            </a:pPr>
            <a:r>
              <a:rPr lang="en-US" sz="1600"/>
              <a:t>Download the ArduPilot code and update submodules:</a:t>
            </a:r>
            <a:endParaRPr/>
          </a:p>
          <a:p>
            <a:pPr marL="685800" lvl="1" indent="-228600" algn="l" rtl="0">
              <a:lnSpc>
                <a:spcPct val="100000"/>
              </a:lnSpc>
              <a:spcBef>
                <a:spcPts val="500"/>
              </a:spcBef>
              <a:spcAft>
                <a:spcPts val="0"/>
              </a:spcAft>
              <a:buClr>
                <a:schemeClr val="dk1"/>
              </a:buClr>
              <a:buSzPts val="1600"/>
              <a:buChar char="•"/>
            </a:pPr>
            <a:r>
              <a:rPr lang="en-US" sz="1600"/>
              <a:t>git </a:t>
            </a:r>
            <a:r>
              <a:rPr lang="en-US" sz="1600" smtClean="0"/>
              <a:t>  clone   </a:t>
            </a:r>
            <a:r>
              <a:rPr lang="en-US" sz="1600"/>
              <a:t>https://github.com/ArduPilot/ardupilot.git </a:t>
            </a:r>
            <a:endParaRPr/>
          </a:p>
          <a:p>
            <a:pPr marL="685800" lvl="1" indent="-228600" algn="l" rtl="0">
              <a:lnSpc>
                <a:spcPct val="100000"/>
              </a:lnSpc>
              <a:spcBef>
                <a:spcPts val="500"/>
              </a:spcBef>
              <a:spcAft>
                <a:spcPts val="0"/>
              </a:spcAft>
              <a:buClr>
                <a:schemeClr val="dk1"/>
              </a:buClr>
              <a:buSzPts val="1600"/>
              <a:buChar char="•"/>
            </a:pPr>
            <a:r>
              <a:rPr lang="en-US" sz="1600"/>
              <a:t>cd </a:t>
            </a:r>
            <a:r>
              <a:rPr lang="en-US" sz="1600" smtClean="0"/>
              <a:t> ardupilot</a:t>
            </a:r>
            <a:endParaRPr/>
          </a:p>
          <a:p>
            <a:pPr marL="685800" lvl="1" indent="-228600" algn="l" rtl="0">
              <a:lnSpc>
                <a:spcPct val="100000"/>
              </a:lnSpc>
              <a:spcBef>
                <a:spcPts val="500"/>
              </a:spcBef>
              <a:spcAft>
                <a:spcPts val="0"/>
              </a:spcAft>
              <a:buClr>
                <a:schemeClr val="dk1"/>
              </a:buClr>
              <a:buSzPts val="1600"/>
              <a:buChar char="•"/>
            </a:pPr>
            <a:r>
              <a:rPr lang="en-US" sz="1600"/>
              <a:t>git </a:t>
            </a:r>
            <a:r>
              <a:rPr lang="en-US" sz="1600" smtClean="0"/>
              <a:t> pull</a:t>
            </a:r>
            <a:endParaRPr sz="1600"/>
          </a:p>
          <a:p>
            <a:pPr marL="685800" lvl="1" indent="-228600" algn="l" rtl="0">
              <a:lnSpc>
                <a:spcPct val="100000"/>
              </a:lnSpc>
              <a:spcBef>
                <a:spcPts val="500"/>
              </a:spcBef>
              <a:spcAft>
                <a:spcPts val="0"/>
              </a:spcAft>
              <a:buClr>
                <a:schemeClr val="dk1"/>
              </a:buClr>
              <a:buSzPts val="1600"/>
              <a:buChar char="•"/>
            </a:pPr>
            <a:r>
              <a:rPr lang="en-US" sz="1600"/>
              <a:t>git </a:t>
            </a:r>
            <a:r>
              <a:rPr lang="en-US" sz="1600" smtClean="0"/>
              <a:t> submodule  update  </a:t>
            </a:r>
            <a:r>
              <a:rPr lang="en-US" sz="1600"/>
              <a:t>--init </a:t>
            </a:r>
            <a:r>
              <a:rPr lang="en-US" sz="1600" smtClean="0"/>
              <a:t> --</a:t>
            </a:r>
            <a:r>
              <a:rPr lang="en-US" sz="1600"/>
              <a:t>recursive </a:t>
            </a:r>
            <a:endParaRPr/>
          </a:p>
          <a:p>
            <a:pPr marL="514350" lvl="0" indent="-514350" algn="l" rtl="0">
              <a:lnSpc>
                <a:spcPct val="100000"/>
              </a:lnSpc>
              <a:spcBef>
                <a:spcPts val="1000"/>
              </a:spcBef>
              <a:spcAft>
                <a:spcPts val="0"/>
              </a:spcAft>
              <a:buClr>
                <a:schemeClr val="dk1"/>
              </a:buClr>
              <a:buSzPts val="1600"/>
              <a:buAutoNum type="arabicPeriod"/>
            </a:pPr>
            <a:r>
              <a:rPr lang="en-US" sz="1600"/>
              <a:t>Waf config</a:t>
            </a:r>
            <a:endParaRPr/>
          </a:p>
          <a:p>
            <a:pPr marL="685800" lvl="1" indent="-228600" algn="l" rtl="0">
              <a:lnSpc>
                <a:spcPct val="100000"/>
              </a:lnSpc>
              <a:spcBef>
                <a:spcPts val="500"/>
              </a:spcBef>
              <a:spcAft>
                <a:spcPts val="0"/>
              </a:spcAft>
              <a:buClr>
                <a:schemeClr val="dk1"/>
              </a:buClr>
              <a:buSzPts val="1600"/>
              <a:buChar char="•"/>
            </a:pPr>
            <a:r>
              <a:rPr lang="en-US" sz="1600"/>
              <a:t>waf </a:t>
            </a:r>
            <a:r>
              <a:rPr lang="en-US" sz="1600" smtClean="0"/>
              <a:t> configure  </a:t>
            </a:r>
            <a:r>
              <a:rPr lang="en-US" sz="1600"/>
              <a:t>--board=navio2</a:t>
            </a:r>
            <a:endParaRPr/>
          </a:p>
          <a:p>
            <a:pPr marL="514350" lvl="0" indent="-514350" algn="l" rtl="0">
              <a:lnSpc>
                <a:spcPct val="100000"/>
              </a:lnSpc>
              <a:spcBef>
                <a:spcPts val="1000"/>
              </a:spcBef>
              <a:spcAft>
                <a:spcPts val="0"/>
              </a:spcAft>
              <a:buClr>
                <a:schemeClr val="dk1"/>
              </a:buClr>
              <a:buSzPts val="1600"/>
              <a:buAutoNum type="arabicPeriod"/>
            </a:pPr>
            <a:r>
              <a:rPr lang="en-US" sz="1600"/>
              <a:t>Build arducopter</a:t>
            </a:r>
            <a:endParaRPr/>
          </a:p>
          <a:p>
            <a:pPr marL="685800" lvl="1" indent="-228600" algn="l" rtl="0">
              <a:lnSpc>
                <a:spcPct val="100000"/>
              </a:lnSpc>
              <a:spcBef>
                <a:spcPts val="500"/>
              </a:spcBef>
              <a:spcAft>
                <a:spcPts val="0"/>
              </a:spcAft>
              <a:buClr>
                <a:schemeClr val="dk1"/>
              </a:buClr>
              <a:buSzPts val="1600"/>
              <a:buChar char="•"/>
            </a:pPr>
            <a:r>
              <a:rPr lang="en-US" sz="1600"/>
              <a:t>waf </a:t>
            </a:r>
            <a:r>
              <a:rPr lang="en-US" sz="1600" smtClean="0"/>
              <a:t> copter</a:t>
            </a:r>
            <a:endParaRPr/>
          </a:p>
          <a:p>
            <a:pPr marL="514350" lvl="0" indent="-514350" algn="l" rtl="0">
              <a:lnSpc>
                <a:spcPct val="100000"/>
              </a:lnSpc>
              <a:spcBef>
                <a:spcPts val="1000"/>
              </a:spcBef>
              <a:spcAft>
                <a:spcPts val="0"/>
              </a:spcAft>
              <a:buClr>
                <a:schemeClr val="dk1"/>
              </a:buClr>
              <a:buSzPts val="1600"/>
              <a:buAutoNum type="arabicPeriod"/>
            </a:pPr>
            <a:r>
              <a:rPr lang="en-US" sz="1600"/>
              <a:t>Copy the binary</a:t>
            </a:r>
            <a:endParaRPr/>
          </a:p>
          <a:p>
            <a:pPr marL="685800" lvl="1" indent="-228600" algn="l" rtl="0">
              <a:lnSpc>
                <a:spcPct val="100000"/>
              </a:lnSpc>
              <a:spcBef>
                <a:spcPts val="500"/>
              </a:spcBef>
              <a:spcAft>
                <a:spcPts val="0"/>
              </a:spcAft>
              <a:buClr>
                <a:schemeClr val="dk1"/>
              </a:buClr>
              <a:buSzPts val="1600"/>
              <a:buChar char="•"/>
            </a:pPr>
            <a:r>
              <a:rPr lang="en-US" sz="1600"/>
              <a:t>cp </a:t>
            </a:r>
            <a:r>
              <a:rPr lang="en-US" sz="1600" smtClean="0"/>
              <a:t> build/navio2/bin/arducopter   </a:t>
            </a:r>
            <a:r>
              <a:rPr lang="en-US" sz="1600"/>
              <a:t>~ </a:t>
            </a:r>
            <a:endParaRPr/>
          </a:p>
        </p:txBody>
      </p:sp>
      <p:sp>
        <p:nvSpPr>
          <p:cNvPr id="614" name="Google Shape;614;p51"/>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2019-07-24</a:t>
            </a:r>
            <a:endParaRPr/>
          </a:p>
        </p:txBody>
      </p:sp>
      <p:sp>
        <p:nvSpPr>
          <p:cNvPr id="615" name="Google Shape;615;p51"/>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616" name="Google Shape;616;p51"/>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52</a:t>
            </a:fld>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620"/>
        <p:cNvGrpSpPr/>
        <p:nvPr/>
      </p:nvGrpSpPr>
      <p:grpSpPr>
        <a:xfrm>
          <a:off x="0" y="0"/>
          <a:ext cx="0" cy="0"/>
          <a:chOff x="0" y="0"/>
          <a:chExt cx="0" cy="0"/>
        </a:xfrm>
      </p:grpSpPr>
      <p:sp>
        <p:nvSpPr>
          <p:cNvPr id="621" name="Google Shape;621;p52"/>
          <p:cNvSpPr txBox="1">
            <a:spLocks noGrp="1"/>
          </p:cNvSpPr>
          <p:nvPr>
            <p:ph type="title"/>
          </p:nvPr>
        </p:nvSpPr>
        <p:spPr>
          <a:xfrm>
            <a:off x="675879" y="1986577"/>
            <a:ext cx="8543925" cy="1058627"/>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6000"/>
              <a:buFont typeface="Times New Roman"/>
              <a:buNone/>
            </a:pPr>
            <a:r>
              <a:rPr lang="en-US"/>
              <a:t>나비오 PX4 설치</a:t>
            </a:r>
            <a:endParaRPr/>
          </a:p>
        </p:txBody>
      </p:sp>
      <p:sp>
        <p:nvSpPr>
          <p:cNvPr id="622" name="Google Shape;622;p52"/>
          <p:cNvSpPr txBox="1">
            <a:spLocks noGrp="1"/>
          </p:cNvSpPr>
          <p:nvPr>
            <p:ph type="body" idx="1"/>
          </p:nvPr>
        </p:nvSpPr>
        <p:spPr>
          <a:xfrm>
            <a:off x="675879" y="3171039"/>
            <a:ext cx="8543925" cy="2918613"/>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2400"/>
              <a:buNone/>
            </a:pPr>
            <a:endParaRPr/>
          </a:p>
        </p:txBody>
      </p:sp>
      <p:sp>
        <p:nvSpPr>
          <p:cNvPr id="623" name="Google Shape;623;p52"/>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2019-07-24</a:t>
            </a:r>
            <a:endParaRPr/>
          </a:p>
        </p:txBody>
      </p:sp>
      <p:sp>
        <p:nvSpPr>
          <p:cNvPr id="624" name="Google Shape;624;p52"/>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625" name="Google Shape;625;p52"/>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53</a:t>
            </a:fld>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629"/>
        <p:cNvGrpSpPr/>
        <p:nvPr/>
      </p:nvGrpSpPr>
      <p:grpSpPr>
        <a:xfrm>
          <a:off x="0" y="0"/>
          <a:ext cx="0" cy="0"/>
          <a:chOff x="0" y="0"/>
          <a:chExt cx="0" cy="0"/>
        </a:xfrm>
      </p:grpSpPr>
      <p:sp>
        <p:nvSpPr>
          <p:cNvPr id="630" name="Google Shape;630;p53"/>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PX4 소스 빌드 1 </a:t>
            </a:r>
            <a:endParaRPr/>
          </a:p>
        </p:txBody>
      </p:sp>
      <p:sp>
        <p:nvSpPr>
          <p:cNvPr id="631" name="Google Shape;631;p53"/>
          <p:cNvSpPr txBox="1">
            <a:spLocks noGrp="1"/>
          </p:cNvSpPr>
          <p:nvPr>
            <p:ph type="body" idx="1"/>
          </p:nvPr>
        </p:nvSpPr>
        <p:spPr>
          <a:xfrm>
            <a:off x="681038" y="1255271"/>
            <a:ext cx="8543925" cy="4921692"/>
          </a:xfrm>
          <a:prstGeom prst="rect">
            <a:avLst/>
          </a:prstGeom>
          <a:noFill/>
          <a:ln>
            <a:noFill/>
          </a:ln>
        </p:spPr>
        <p:txBody>
          <a:bodyPr spcFirstLastPara="1" wrap="square" lIns="91425" tIns="45700" rIns="91425" bIns="45700" anchor="t" anchorCtr="0">
            <a:normAutofit/>
          </a:bodyPr>
          <a:lstStyle/>
          <a:p>
            <a:pPr marL="514350" lvl="0" indent="-514350" algn="l" rtl="0">
              <a:lnSpc>
                <a:spcPct val="100000"/>
              </a:lnSpc>
              <a:spcBef>
                <a:spcPts val="0"/>
              </a:spcBef>
              <a:spcAft>
                <a:spcPts val="0"/>
              </a:spcAft>
              <a:buClr>
                <a:schemeClr val="dk1"/>
              </a:buClr>
              <a:buSzPts val="2400"/>
              <a:buAutoNum type="arabicPeriod"/>
            </a:pPr>
            <a:r>
              <a:rPr lang="en-US" sz="2400"/>
              <a:t>문서</a:t>
            </a:r>
            <a:endParaRPr sz="2400"/>
          </a:p>
          <a:p>
            <a:pPr marL="685800" lvl="1" indent="-228600" algn="l" rtl="0">
              <a:lnSpc>
                <a:spcPct val="100000"/>
              </a:lnSpc>
              <a:spcBef>
                <a:spcPts val="500"/>
              </a:spcBef>
              <a:spcAft>
                <a:spcPts val="0"/>
              </a:spcAft>
              <a:buClr>
                <a:schemeClr val="dk1"/>
              </a:buClr>
              <a:buSzPts val="2400"/>
              <a:buChar char="•"/>
            </a:pPr>
            <a:r>
              <a:rPr lang="en-US" sz="2400" u="sng">
                <a:solidFill>
                  <a:schemeClr val="hlink"/>
                </a:solidFill>
                <a:hlinkClick r:id="rId3"/>
              </a:rPr>
              <a:t>https://docs.px4.io/en/flight_controller/raspberry_pi_navio2.html</a:t>
            </a:r>
            <a:r>
              <a:rPr lang="en-US" sz="2400"/>
              <a:t> </a:t>
            </a:r>
            <a:endParaRPr/>
          </a:p>
          <a:p>
            <a:pPr marL="514350" lvl="0" indent="-514350" algn="l" rtl="0">
              <a:lnSpc>
                <a:spcPct val="100000"/>
              </a:lnSpc>
              <a:spcBef>
                <a:spcPts val="1000"/>
              </a:spcBef>
              <a:spcAft>
                <a:spcPts val="0"/>
              </a:spcAft>
              <a:buClr>
                <a:schemeClr val="dk1"/>
              </a:buClr>
              <a:buSzPts val="2400"/>
              <a:buAutoNum type="arabicPeriod"/>
            </a:pPr>
            <a:r>
              <a:rPr lang="en-US" sz="2400"/>
              <a:t>Changing hostnames</a:t>
            </a:r>
            <a:endParaRPr/>
          </a:p>
          <a:p>
            <a:pPr marL="514350" lvl="0" indent="-514350" algn="l" rtl="0">
              <a:lnSpc>
                <a:spcPct val="100000"/>
              </a:lnSpc>
              <a:spcBef>
                <a:spcPts val="1000"/>
              </a:spcBef>
              <a:spcAft>
                <a:spcPts val="0"/>
              </a:spcAft>
              <a:buClr>
                <a:schemeClr val="dk1"/>
              </a:buClr>
              <a:buSzPts val="2400"/>
              <a:buAutoNum type="arabicPeriod"/>
            </a:pPr>
            <a:r>
              <a:rPr lang="en-US" sz="2400"/>
              <a:t>Setting up Avahi (Zeroconf)</a:t>
            </a:r>
            <a:endParaRPr/>
          </a:p>
          <a:p>
            <a:pPr marL="685800" lvl="1" indent="-228600" algn="l" rtl="0">
              <a:lnSpc>
                <a:spcPct val="100000"/>
              </a:lnSpc>
              <a:spcBef>
                <a:spcPts val="500"/>
              </a:spcBef>
              <a:spcAft>
                <a:spcPts val="0"/>
              </a:spcAft>
              <a:buClr>
                <a:schemeClr val="dk1"/>
              </a:buClr>
              <a:buSzPts val="2400"/>
              <a:buChar char="•"/>
            </a:pPr>
            <a:r>
              <a:rPr lang="en-US" sz="2400"/>
              <a:t>sudo usermod -a -G dialout $USER</a:t>
            </a:r>
            <a:endParaRPr sz="2400"/>
          </a:p>
          <a:p>
            <a:pPr marL="685800" lvl="1" indent="-228600" algn="l" rtl="0">
              <a:lnSpc>
                <a:spcPct val="100000"/>
              </a:lnSpc>
              <a:spcBef>
                <a:spcPts val="500"/>
              </a:spcBef>
              <a:spcAft>
                <a:spcPts val="0"/>
              </a:spcAft>
              <a:buClr>
                <a:schemeClr val="dk1"/>
              </a:buClr>
              <a:buSzPts val="2400"/>
              <a:buChar char="•"/>
            </a:pPr>
            <a:r>
              <a:rPr lang="en-US" sz="2400"/>
              <a:t>sudo apt install avahi-daemon insserv</a:t>
            </a:r>
            <a:endParaRPr/>
          </a:p>
          <a:p>
            <a:pPr marL="685800" lvl="1" indent="-228600" algn="l" rtl="0">
              <a:lnSpc>
                <a:spcPct val="100000"/>
              </a:lnSpc>
              <a:spcBef>
                <a:spcPts val="500"/>
              </a:spcBef>
              <a:spcAft>
                <a:spcPts val="0"/>
              </a:spcAft>
              <a:buClr>
                <a:schemeClr val="dk1"/>
              </a:buClr>
              <a:buSzPts val="2400"/>
              <a:buChar char="•"/>
            </a:pPr>
            <a:r>
              <a:rPr lang="en-US" sz="2400"/>
              <a:t>sudo insserv avahi-daemon</a:t>
            </a:r>
            <a:endParaRPr/>
          </a:p>
          <a:p>
            <a:pPr marL="685800" lvl="1" indent="-228600" algn="l" rtl="0">
              <a:lnSpc>
                <a:spcPct val="100000"/>
              </a:lnSpc>
              <a:spcBef>
                <a:spcPts val="500"/>
              </a:spcBef>
              <a:spcAft>
                <a:spcPts val="0"/>
              </a:spcAft>
              <a:buClr>
                <a:schemeClr val="dk1"/>
              </a:buClr>
              <a:buSzPts val="2400"/>
              <a:buChar char="•"/>
            </a:pPr>
            <a:r>
              <a:rPr lang="en-US" sz="2400"/>
              <a:t>sudo apt install python-jinja2</a:t>
            </a:r>
            <a:endParaRPr/>
          </a:p>
          <a:p>
            <a:pPr marL="685800" lvl="1" indent="-228600" algn="l" rtl="0">
              <a:lnSpc>
                <a:spcPct val="100000"/>
              </a:lnSpc>
              <a:spcBef>
                <a:spcPts val="500"/>
              </a:spcBef>
              <a:spcAft>
                <a:spcPts val="0"/>
              </a:spcAft>
              <a:buClr>
                <a:schemeClr val="dk1"/>
              </a:buClr>
              <a:buSzPts val="2400"/>
              <a:buChar char="•"/>
            </a:pPr>
            <a:r>
              <a:rPr lang="en-US" sz="2400"/>
              <a:t>sudo apt install cmake python-empy</a:t>
            </a:r>
            <a:endParaRPr/>
          </a:p>
          <a:p>
            <a:pPr marL="685800" lvl="1" indent="-228600" algn="l" rtl="0">
              <a:lnSpc>
                <a:spcPct val="100000"/>
              </a:lnSpc>
              <a:spcBef>
                <a:spcPts val="500"/>
              </a:spcBef>
              <a:spcAft>
                <a:spcPts val="0"/>
              </a:spcAft>
              <a:buClr>
                <a:schemeClr val="dk1"/>
              </a:buClr>
              <a:buSzPts val="2400"/>
              <a:buChar char="•"/>
            </a:pPr>
            <a:r>
              <a:rPr lang="en-US" sz="2400"/>
              <a:t>sudo pip install numpy toml </a:t>
            </a:r>
            <a:endParaRPr/>
          </a:p>
          <a:p>
            <a:pPr marL="514350" lvl="0" indent="-361950" algn="l" rtl="0">
              <a:lnSpc>
                <a:spcPct val="100000"/>
              </a:lnSpc>
              <a:spcBef>
                <a:spcPts val="1000"/>
              </a:spcBef>
              <a:spcAft>
                <a:spcPts val="0"/>
              </a:spcAft>
              <a:buClr>
                <a:schemeClr val="dk1"/>
              </a:buClr>
              <a:buSzPts val="2400"/>
              <a:buNone/>
            </a:pPr>
            <a:endParaRPr sz="2400"/>
          </a:p>
          <a:p>
            <a:pPr marL="685800" lvl="1" indent="-76200" algn="l" rtl="0">
              <a:lnSpc>
                <a:spcPct val="100000"/>
              </a:lnSpc>
              <a:spcBef>
                <a:spcPts val="500"/>
              </a:spcBef>
              <a:spcAft>
                <a:spcPts val="0"/>
              </a:spcAft>
              <a:buClr>
                <a:schemeClr val="dk1"/>
              </a:buClr>
              <a:buSzPts val="2400"/>
              <a:buNone/>
            </a:pPr>
            <a:endParaRPr sz="2400"/>
          </a:p>
          <a:p>
            <a:pPr marL="514350" lvl="0" indent="-361950" algn="l" rtl="0">
              <a:lnSpc>
                <a:spcPct val="100000"/>
              </a:lnSpc>
              <a:spcBef>
                <a:spcPts val="1000"/>
              </a:spcBef>
              <a:spcAft>
                <a:spcPts val="0"/>
              </a:spcAft>
              <a:buClr>
                <a:schemeClr val="dk1"/>
              </a:buClr>
              <a:buSzPts val="2400"/>
              <a:buNone/>
            </a:pPr>
            <a:endParaRPr sz="2400"/>
          </a:p>
        </p:txBody>
      </p:sp>
      <p:sp>
        <p:nvSpPr>
          <p:cNvPr id="632" name="Google Shape;632;p53"/>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2019-07-24</a:t>
            </a:r>
            <a:endParaRPr/>
          </a:p>
        </p:txBody>
      </p:sp>
      <p:sp>
        <p:nvSpPr>
          <p:cNvPr id="633" name="Google Shape;633;p53"/>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634" name="Google Shape;634;p53"/>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54</a:t>
            </a:fld>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638"/>
        <p:cNvGrpSpPr/>
        <p:nvPr/>
      </p:nvGrpSpPr>
      <p:grpSpPr>
        <a:xfrm>
          <a:off x="0" y="0"/>
          <a:ext cx="0" cy="0"/>
          <a:chOff x="0" y="0"/>
          <a:chExt cx="0" cy="0"/>
        </a:xfrm>
      </p:grpSpPr>
      <p:sp>
        <p:nvSpPr>
          <p:cNvPr id="639" name="Google Shape;639;p54"/>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PX4 소스 빌드 2 </a:t>
            </a:r>
            <a:endParaRPr/>
          </a:p>
        </p:txBody>
      </p:sp>
      <p:sp>
        <p:nvSpPr>
          <p:cNvPr id="640" name="Google Shape;640;p54"/>
          <p:cNvSpPr txBox="1">
            <a:spLocks noGrp="1"/>
          </p:cNvSpPr>
          <p:nvPr>
            <p:ph type="body" idx="1"/>
          </p:nvPr>
        </p:nvSpPr>
        <p:spPr>
          <a:xfrm>
            <a:off x="681038" y="1255271"/>
            <a:ext cx="8543925" cy="4921692"/>
          </a:xfrm>
          <a:prstGeom prst="rect">
            <a:avLst/>
          </a:prstGeom>
          <a:noFill/>
          <a:ln>
            <a:noFill/>
          </a:ln>
        </p:spPr>
        <p:txBody>
          <a:bodyPr spcFirstLastPara="1" wrap="square" lIns="91425" tIns="45700" rIns="91425" bIns="45700" anchor="t" anchorCtr="0">
            <a:normAutofit/>
          </a:bodyPr>
          <a:lstStyle/>
          <a:p>
            <a:pPr marL="514350" lvl="0" indent="-514350" algn="l" rtl="0">
              <a:lnSpc>
                <a:spcPct val="90000"/>
              </a:lnSpc>
              <a:spcBef>
                <a:spcPts val="0"/>
              </a:spcBef>
              <a:spcAft>
                <a:spcPts val="0"/>
              </a:spcAft>
              <a:buClr>
                <a:srgbClr val="000000"/>
              </a:buClr>
              <a:buSzPts val="1665"/>
              <a:buAutoNum type="arabicPeriod"/>
            </a:pPr>
            <a:r>
              <a:rPr lang="en-US" sz="1665">
                <a:solidFill>
                  <a:srgbClr val="000000"/>
                </a:solidFill>
              </a:rPr>
              <a:t>빌드 유틸 다운로드</a:t>
            </a:r>
            <a:endParaRPr sz="1665">
              <a:solidFill>
                <a:srgbClr val="000000"/>
              </a:solidFill>
            </a:endParaRPr>
          </a:p>
          <a:p>
            <a:pPr marL="685800" lvl="1" indent="-228600" algn="l" rtl="0">
              <a:lnSpc>
                <a:spcPct val="90000"/>
              </a:lnSpc>
              <a:spcBef>
                <a:spcPts val="500"/>
              </a:spcBef>
              <a:spcAft>
                <a:spcPts val="0"/>
              </a:spcAft>
              <a:buClr>
                <a:srgbClr val="000000"/>
              </a:buClr>
              <a:buSzPts val="1665"/>
              <a:buChar char="•"/>
            </a:pPr>
            <a:r>
              <a:rPr lang="en-US" sz="1665">
                <a:solidFill>
                  <a:srgbClr val="000000"/>
                </a:solidFill>
              </a:rPr>
              <a:t>wget https://raw.githubusercontent.com/PX4/Devguide/v1.9.0/build_scripts/ubuntu_sim_nuttx.sh</a:t>
            </a:r>
            <a:endParaRPr/>
          </a:p>
          <a:p>
            <a:pPr marL="685800" lvl="1" indent="-228600" algn="l" rtl="0">
              <a:lnSpc>
                <a:spcPct val="90000"/>
              </a:lnSpc>
              <a:spcBef>
                <a:spcPts val="500"/>
              </a:spcBef>
              <a:spcAft>
                <a:spcPts val="0"/>
              </a:spcAft>
              <a:buClr>
                <a:srgbClr val="000000"/>
              </a:buClr>
              <a:buSzPts val="1665"/>
              <a:buChar char="•"/>
            </a:pPr>
            <a:r>
              <a:rPr lang="en-US" sz="1665">
                <a:solidFill>
                  <a:srgbClr val="000000"/>
                </a:solidFill>
              </a:rPr>
              <a:t>source ./ubuntu_sim_nuttx.sh</a:t>
            </a:r>
            <a:endParaRPr/>
          </a:p>
          <a:p>
            <a:pPr marL="514350" lvl="0" indent="-514350" algn="l" rtl="0">
              <a:lnSpc>
                <a:spcPct val="90000"/>
              </a:lnSpc>
              <a:spcBef>
                <a:spcPts val="1000"/>
              </a:spcBef>
              <a:spcAft>
                <a:spcPts val="0"/>
              </a:spcAft>
              <a:buClr>
                <a:srgbClr val="000000"/>
              </a:buClr>
              <a:buSzPts val="1665"/>
              <a:buAutoNum type="arabicPeriod"/>
            </a:pPr>
            <a:r>
              <a:rPr lang="en-US" sz="1665">
                <a:solidFill>
                  <a:srgbClr val="000000"/>
                </a:solidFill>
              </a:rPr>
              <a:t>폴더 이동</a:t>
            </a:r>
            <a:endParaRPr sz="1665">
              <a:solidFill>
                <a:srgbClr val="000000"/>
              </a:solidFill>
            </a:endParaRPr>
          </a:p>
          <a:p>
            <a:pPr marL="685800" lvl="1" indent="-228600" algn="l" rtl="0">
              <a:lnSpc>
                <a:spcPct val="90000"/>
              </a:lnSpc>
              <a:spcBef>
                <a:spcPts val="500"/>
              </a:spcBef>
              <a:spcAft>
                <a:spcPts val="0"/>
              </a:spcAft>
              <a:buClr>
                <a:srgbClr val="000000"/>
              </a:buClr>
              <a:buSzPts val="1665"/>
              <a:buChar char="•"/>
            </a:pPr>
            <a:r>
              <a:rPr lang="en-US" sz="1665">
                <a:solidFill>
                  <a:srgbClr val="000000"/>
                </a:solidFill>
              </a:rPr>
              <a:t>cd  ~/src/Firmware</a:t>
            </a:r>
            <a:endParaRPr/>
          </a:p>
          <a:p>
            <a:pPr marL="514350" lvl="0" indent="-514350" algn="l" rtl="0">
              <a:lnSpc>
                <a:spcPct val="90000"/>
              </a:lnSpc>
              <a:spcBef>
                <a:spcPts val="1000"/>
              </a:spcBef>
              <a:spcAft>
                <a:spcPts val="0"/>
              </a:spcAft>
              <a:buClr>
                <a:srgbClr val="000000"/>
              </a:buClr>
              <a:buSzPts val="1665"/>
              <a:buAutoNum type="arabicPeriod"/>
            </a:pPr>
            <a:r>
              <a:rPr lang="en-US" sz="1665">
                <a:solidFill>
                  <a:srgbClr val="000000"/>
                </a:solidFill>
              </a:rPr>
              <a:t>소스 업데이트</a:t>
            </a:r>
            <a:endParaRPr sz="1665">
              <a:solidFill>
                <a:srgbClr val="000000"/>
              </a:solidFill>
            </a:endParaRPr>
          </a:p>
          <a:p>
            <a:pPr marL="685800" lvl="1" indent="-228600" algn="l" rtl="0">
              <a:lnSpc>
                <a:spcPct val="90000"/>
              </a:lnSpc>
              <a:spcBef>
                <a:spcPts val="500"/>
              </a:spcBef>
              <a:spcAft>
                <a:spcPts val="0"/>
              </a:spcAft>
              <a:buClr>
                <a:srgbClr val="000000"/>
              </a:buClr>
              <a:buSzPts val="1665"/>
              <a:buChar char="•"/>
            </a:pPr>
            <a:r>
              <a:rPr lang="en-US" sz="1665">
                <a:solidFill>
                  <a:srgbClr val="000000"/>
                </a:solidFill>
              </a:rPr>
              <a:t>git pull</a:t>
            </a:r>
            <a:endParaRPr/>
          </a:p>
          <a:p>
            <a:pPr marL="685800" lvl="1" indent="-228600" algn="l" rtl="0">
              <a:lnSpc>
                <a:spcPct val="90000"/>
              </a:lnSpc>
              <a:spcBef>
                <a:spcPts val="500"/>
              </a:spcBef>
              <a:spcAft>
                <a:spcPts val="0"/>
              </a:spcAft>
              <a:buClr>
                <a:srgbClr val="000000"/>
              </a:buClr>
              <a:buSzPts val="1665"/>
              <a:buChar char="•"/>
            </a:pPr>
            <a:r>
              <a:rPr lang="en-US" sz="1665">
                <a:solidFill>
                  <a:srgbClr val="000000"/>
                </a:solidFill>
              </a:rPr>
              <a:t>git submodule sync  --recursive</a:t>
            </a:r>
            <a:endParaRPr/>
          </a:p>
          <a:p>
            <a:pPr marL="685800" lvl="1" indent="-228600" algn="l" rtl="0">
              <a:lnSpc>
                <a:spcPct val="90000"/>
              </a:lnSpc>
              <a:spcBef>
                <a:spcPts val="500"/>
              </a:spcBef>
              <a:spcAft>
                <a:spcPts val="0"/>
              </a:spcAft>
              <a:buClr>
                <a:srgbClr val="000000"/>
              </a:buClr>
              <a:buSzPts val="1665"/>
              <a:buChar char="•"/>
            </a:pPr>
            <a:r>
              <a:rPr lang="en-US" sz="1665">
                <a:solidFill>
                  <a:srgbClr val="000000"/>
                </a:solidFill>
              </a:rPr>
              <a:t>git submodule update  --init --recursive</a:t>
            </a:r>
            <a:endParaRPr sz="1665"/>
          </a:p>
          <a:p>
            <a:pPr marL="514350" lvl="0" indent="-514350" algn="l" rtl="0">
              <a:lnSpc>
                <a:spcPct val="90000"/>
              </a:lnSpc>
              <a:spcBef>
                <a:spcPts val="1000"/>
              </a:spcBef>
              <a:spcAft>
                <a:spcPts val="0"/>
              </a:spcAft>
              <a:buClr>
                <a:schemeClr val="dk1"/>
              </a:buClr>
              <a:buSzPts val="1665"/>
              <a:buAutoNum type="arabicPeriod"/>
            </a:pPr>
            <a:r>
              <a:rPr lang="en-US" sz="1665"/>
              <a:t>빌드</a:t>
            </a:r>
            <a:endParaRPr sz="1665"/>
          </a:p>
          <a:p>
            <a:pPr marL="685800" lvl="1" indent="-228600" algn="l" rtl="0">
              <a:lnSpc>
                <a:spcPct val="90000"/>
              </a:lnSpc>
              <a:spcBef>
                <a:spcPts val="500"/>
              </a:spcBef>
              <a:spcAft>
                <a:spcPts val="0"/>
              </a:spcAft>
              <a:buClr>
                <a:schemeClr val="dk1"/>
              </a:buClr>
              <a:buSzPts val="1665"/>
              <a:buChar char="•"/>
            </a:pPr>
            <a:r>
              <a:rPr lang="en-US" sz="1665"/>
              <a:t>make emlid_navio2_native</a:t>
            </a:r>
            <a:endParaRPr/>
          </a:p>
          <a:p>
            <a:pPr marL="514350" lvl="0" indent="-514350" algn="l" rtl="0">
              <a:lnSpc>
                <a:spcPct val="90000"/>
              </a:lnSpc>
              <a:spcBef>
                <a:spcPts val="1000"/>
              </a:spcBef>
              <a:spcAft>
                <a:spcPts val="0"/>
              </a:spcAft>
              <a:buClr>
                <a:schemeClr val="dk1"/>
              </a:buClr>
              <a:buSzPts val="1665"/>
              <a:buAutoNum type="arabicPeriod"/>
            </a:pPr>
            <a:r>
              <a:rPr lang="en-US" sz="1665"/>
              <a:t>실행</a:t>
            </a:r>
            <a:endParaRPr sz="1665"/>
          </a:p>
          <a:p>
            <a:pPr marL="685800" lvl="1" indent="-228600" algn="l" rtl="0">
              <a:lnSpc>
                <a:spcPct val="90000"/>
              </a:lnSpc>
              <a:spcBef>
                <a:spcPts val="500"/>
              </a:spcBef>
              <a:spcAft>
                <a:spcPts val="0"/>
              </a:spcAft>
              <a:buClr>
                <a:schemeClr val="dk1"/>
              </a:buClr>
              <a:buSzPts val="1665"/>
              <a:buChar char="•"/>
            </a:pPr>
            <a:r>
              <a:rPr lang="en-US" sz="1665"/>
              <a:t>sudo killall arducopter</a:t>
            </a:r>
            <a:endParaRPr/>
          </a:p>
          <a:p>
            <a:pPr marL="685800" lvl="1" indent="-228600" algn="l" rtl="0">
              <a:lnSpc>
                <a:spcPct val="90000"/>
              </a:lnSpc>
              <a:spcBef>
                <a:spcPts val="500"/>
              </a:spcBef>
              <a:spcAft>
                <a:spcPts val="0"/>
              </a:spcAft>
              <a:buClr>
                <a:schemeClr val="dk1"/>
              </a:buClr>
              <a:buSzPts val="1665"/>
              <a:buChar char="•"/>
            </a:pPr>
            <a:r>
              <a:rPr lang="en-US" sz="1665"/>
              <a:t>sudo ./build/emlid_navio2_native/bin/px4 -s ./posix-configs/rpi/px4.config</a:t>
            </a:r>
            <a:endParaRPr/>
          </a:p>
          <a:p>
            <a:pPr marL="514350" lvl="0" indent="-408622" algn="l" rtl="0">
              <a:lnSpc>
                <a:spcPct val="90000"/>
              </a:lnSpc>
              <a:spcBef>
                <a:spcPts val="1000"/>
              </a:spcBef>
              <a:spcAft>
                <a:spcPts val="0"/>
              </a:spcAft>
              <a:buClr>
                <a:schemeClr val="dk1"/>
              </a:buClr>
              <a:buSzPts val="1665"/>
              <a:buNone/>
            </a:pPr>
            <a:endParaRPr sz="1665"/>
          </a:p>
          <a:p>
            <a:pPr marL="685800" lvl="1" indent="-122872" algn="l" rtl="0">
              <a:lnSpc>
                <a:spcPct val="90000"/>
              </a:lnSpc>
              <a:spcBef>
                <a:spcPts val="500"/>
              </a:spcBef>
              <a:spcAft>
                <a:spcPts val="0"/>
              </a:spcAft>
              <a:buClr>
                <a:schemeClr val="dk1"/>
              </a:buClr>
              <a:buSzPts val="1665"/>
              <a:buNone/>
            </a:pPr>
            <a:endParaRPr sz="1665"/>
          </a:p>
          <a:p>
            <a:pPr marL="514350" lvl="0" indent="-408622" algn="l" rtl="0">
              <a:lnSpc>
                <a:spcPct val="90000"/>
              </a:lnSpc>
              <a:spcBef>
                <a:spcPts val="1000"/>
              </a:spcBef>
              <a:spcAft>
                <a:spcPts val="0"/>
              </a:spcAft>
              <a:buClr>
                <a:schemeClr val="dk1"/>
              </a:buClr>
              <a:buSzPts val="1665"/>
              <a:buNone/>
            </a:pPr>
            <a:endParaRPr sz="1665"/>
          </a:p>
        </p:txBody>
      </p:sp>
      <p:sp>
        <p:nvSpPr>
          <p:cNvPr id="641" name="Google Shape;641;p54"/>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2019-07-24</a:t>
            </a:r>
            <a:endParaRPr/>
          </a:p>
        </p:txBody>
      </p:sp>
      <p:sp>
        <p:nvSpPr>
          <p:cNvPr id="642" name="Google Shape;642;p54"/>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643" name="Google Shape;643;p54"/>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55</a:t>
            </a:fld>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647"/>
        <p:cNvGrpSpPr/>
        <p:nvPr/>
      </p:nvGrpSpPr>
      <p:grpSpPr>
        <a:xfrm>
          <a:off x="0" y="0"/>
          <a:ext cx="0" cy="0"/>
          <a:chOff x="0" y="0"/>
          <a:chExt cx="0" cy="0"/>
        </a:xfrm>
      </p:grpSpPr>
      <p:sp>
        <p:nvSpPr>
          <p:cNvPr id="648" name="Google Shape;648;p55"/>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PX4 자동 실행</a:t>
            </a:r>
            <a:endParaRPr/>
          </a:p>
        </p:txBody>
      </p:sp>
      <p:sp>
        <p:nvSpPr>
          <p:cNvPr id="649" name="Google Shape;649;p55"/>
          <p:cNvSpPr txBox="1">
            <a:spLocks noGrp="1"/>
          </p:cNvSpPr>
          <p:nvPr>
            <p:ph type="body" idx="1"/>
          </p:nvPr>
        </p:nvSpPr>
        <p:spPr>
          <a:xfrm>
            <a:off x="681038" y="1255271"/>
            <a:ext cx="8543925" cy="4921692"/>
          </a:xfrm>
          <a:prstGeom prst="rect">
            <a:avLst/>
          </a:prstGeom>
          <a:noFill/>
          <a:ln>
            <a:noFill/>
          </a:ln>
        </p:spPr>
        <p:txBody>
          <a:bodyPr spcFirstLastPara="1" wrap="square" lIns="91425" tIns="45700" rIns="91425" bIns="45700" anchor="t" anchorCtr="0">
            <a:normAutofit/>
          </a:bodyPr>
          <a:lstStyle/>
          <a:p>
            <a:pPr marL="514350" lvl="0" indent="-514350" algn="l" rtl="0">
              <a:lnSpc>
                <a:spcPct val="100000"/>
              </a:lnSpc>
              <a:spcBef>
                <a:spcPts val="0"/>
              </a:spcBef>
              <a:spcAft>
                <a:spcPts val="0"/>
              </a:spcAft>
              <a:buClr>
                <a:schemeClr val="dk1"/>
              </a:buClr>
              <a:buSzPts val="2800"/>
              <a:buAutoNum type="arabicPeriod"/>
            </a:pPr>
            <a:r>
              <a:rPr lang="en-US"/>
              <a:t>sudo vi /etc/rc.local</a:t>
            </a:r>
            <a:endParaRPr/>
          </a:p>
          <a:p>
            <a:pPr marL="685800" lvl="1" indent="-228600" algn="l" rtl="0">
              <a:lnSpc>
                <a:spcPct val="100000"/>
              </a:lnSpc>
              <a:spcBef>
                <a:spcPts val="500"/>
              </a:spcBef>
              <a:spcAft>
                <a:spcPts val="0"/>
              </a:spcAft>
              <a:buClr>
                <a:schemeClr val="dk1"/>
              </a:buClr>
              <a:buSzPts val="2000"/>
              <a:buChar char="•"/>
            </a:pPr>
            <a:r>
              <a:rPr lang="en-US" sz="2000"/>
              <a:t>systemctl stop arducopter</a:t>
            </a:r>
            <a:endParaRPr/>
          </a:p>
          <a:p>
            <a:pPr marL="685800" lvl="1" indent="-228600" algn="l" rtl="0">
              <a:lnSpc>
                <a:spcPct val="100000"/>
              </a:lnSpc>
              <a:spcBef>
                <a:spcPts val="500"/>
              </a:spcBef>
              <a:spcAft>
                <a:spcPts val="0"/>
              </a:spcAft>
              <a:buClr>
                <a:schemeClr val="dk1"/>
              </a:buClr>
              <a:buSzPts val="2000"/>
              <a:buChar char="•"/>
            </a:pPr>
            <a:r>
              <a:rPr lang="en-US" sz="2000"/>
              <a:t>cd /home/pi/src/Firmware &amp;&amp; ./build/emlid_navio2_native/bin/px4 -d -s ./posix-configs/rpi/px4.config &gt; px4.log</a:t>
            </a:r>
            <a:endParaRPr/>
          </a:p>
        </p:txBody>
      </p:sp>
      <p:sp>
        <p:nvSpPr>
          <p:cNvPr id="650" name="Google Shape;650;p55"/>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2019-07-24</a:t>
            </a:r>
            <a:endParaRPr/>
          </a:p>
        </p:txBody>
      </p:sp>
      <p:sp>
        <p:nvSpPr>
          <p:cNvPr id="651" name="Google Shape;651;p55"/>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652" name="Google Shape;652;p55"/>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56</a:t>
            </a:fld>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656"/>
        <p:cNvGrpSpPr/>
        <p:nvPr/>
      </p:nvGrpSpPr>
      <p:grpSpPr>
        <a:xfrm>
          <a:off x="0" y="0"/>
          <a:ext cx="0" cy="0"/>
          <a:chOff x="0" y="0"/>
          <a:chExt cx="0" cy="0"/>
        </a:xfrm>
      </p:grpSpPr>
      <p:sp>
        <p:nvSpPr>
          <p:cNvPr id="657" name="Google Shape;657;p94"/>
          <p:cNvSpPr txBox="1">
            <a:spLocks noGrp="1"/>
          </p:cNvSpPr>
          <p:nvPr>
            <p:ph type="title"/>
          </p:nvPr>
        </p:nvSpPr>
        <p:spPr>
          <a:xfrm>
            <a:off x="675879" y="1986577"/>
            <a:ext cx="8543925" cy="1058627"/>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6000"/>
              <a:buFont typeface="Times New Roman"/>
              <a:buNone/>
            </a:pPr>
            <a:r>
              <a:rPr lang="en-US"/>
              <a:t>Video Streaming</a:t>
            </a:r>
            <a:endParaRPr/>
          </a:p>
        </p:txBody>
      </p:sp>
      <p:sp>
        <p:nvSpPr>
          <p:cNvPr id="658" name="Google Shape;658;p94"/>
          <p:cNvSpPr txBox="1">
            <a:spLocks noGrp="1"/>
          </p:cNvSpPr>
          <p:nvPr>
            <p:ph type="body" idx="1"/>
          </p:nvPr>
        </p:nvSpPr>
        <p:spPr>
          <a:xfrm>
            <a:off x="675879" y="3171039"/>
            <a:ext cx="8543925" cy="2918613"/>
          </a:xfrm>
          <a:prstGeom prst="rect">
            <a:avLst/>
          </a:prstGeom>
          <a:noFill/>
          <a:ln>
            <a:noFill/>
          </a:ln>
        </p:spPr>
        <p:txBody>
          <a:bodyPr spcFirstLastPara="1" wrap="square" lIns="91425" tIns="45700" rIns="91425" bIns="45700" anchor="ctr" anchorCtr="0">
            <a:normAutofit/>
          </a:bodyPr>
          <a:lstStyle/>
          <a:p>
            <a:pPr marL="457200" lvl="0" indent="-228600" algn="ctr" rtl="0">
              <a:lnSpc>
                <a:spcPct val="100000"/>
              </a:lnSpc>
              <a:spcBef>
                <a:spcPts val="1000"/>
              </a:spcBef>
              <a:spcAft>
                <a:spcPts val="0"/>
              </a:spcAft>
              <a:buClr>
                <a:schemeClr val="dk1"/>
              </a:buClr>
              <a:buSzPts val="2400"/>
              <a:buNone/>
            </a:pPr>
            <a:endParaRPr/>
          </a:p>
        </p:txBody>
      </p:sp>
      <p:sp>
        <p:nvSpPr>
          <p:cNvPr id="659" name="Google Shape;659;p94"/>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57</a:t>
            </a:fld>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663"/>
        <p:cNvGrpSpPr/>
        <p:nvPr/>
      </p:nvGrpSpPr>
      <p:grpSpPr>
        <a:xfrm>
          <a:off x="0" y="0"/>
          <a:ext cx="0" cy="0"/>
          <a:chOff x="0" y="0"/>
          <a:chExt cx="0" cy="0"/>
        </a:xfrm>
      </p:grpSpPr>
      <p:sp>
        <p:nvSpPr>
          <p:cNvPr id="664" name="Google Shape;664;p95"/>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None/>
            </a:pPr>
            <a:r>
              <a:rPr lang="en-US"/>
              <a:t>카메라 정상 작동 확인 방법</a:t>
            </a:r>
            <a:endParaRPr/>
          </a:p>
        </p:txBody>
      </p:sp>
      <p:sp>
        <p:nvSpPr>
          <p:cNvPr id="665" name="Google Shape;665;p95"/>
          <p:cNvSpPr txBox="1">
            <a:spLocks noGrp="1"/>
          </p:cNvSpPr>
          <p:nvPr>
            <p:ph type="body" idx="1"/>
          </p:nvPr>
        </p:nvSpPr>
        <p:spPr>
          <a:xfrm>
            <a:off x="681038" y="1255271"/>
            <a:ext cx="8543925" cy="2593522"/>
          </a:xfrm>
          <a:prstGeom prst="rect">
            <a:avLst/>
          </a:prstGeom>
          <a:noFill/>
          <a:ln>
            <a:noFill/>
          </a:ln>
        </p:spPr>
        <p:txBody>
          <a:bodyPr spcFirstLastPara="1" wrap="square" lIns="91425" tIns="45700" rIns="91425" bIns="45700" anchor="t" anchorCtr="0">
            <a:normAutofit/>
          </a:bodyPr>
          <a:lstStyle/>
          <a:p>
            <a:pPr marL="457200" lvl="0" indent="-342900" algn="l" rtl="0">
              <a:lnSpc>
                <a:spcPct val="100000"/>
              </a:lnSpc>
              <a:spcBef>
                <a:spcPts val="1000"/>
              </a:spcBef>
              <a:spcAft>
                <a:spcPts val="0"/>
              </a:spcAft>
              <a:buClr>
                <a:schemeClr val="dk1"/>
              </a:buClr>
              <a:buSzPts val="1800"/>
              <a:buAutoNum type="arabicPeriod"/>
            </a:pPr>
            <a:r>
              <a:rPr lang="en-US" sz="2000"/>
              <a:t>문서:</a:t>
            </a:r>
            <a:endParaRPr/>
          </a:p>
          <a:p>
            <a:pPr marL="914400" lvl="1" indent="-342900" algn="l" rtl="0">
              <a:lnSpc>
                <a:spcPct val="100000"/>
              </a:lnSpc>
              <a:spcBef>
                <a:spcPts val="500"/>
              </a:spcBef>
              <a:spcAft>
                <a:spcPts val="0"/>
              </a:spcAft>
              <a:buSzPts val="1800"/>
              <a:buChar char="•"/>
            </a:pPr>
            <a:r>
              <a:rPr lang="en-US" sz="2000" u="sng">
                <a:solidFill>
                  <a:schemeClr val="hlink"/>
                </a:solidFill>
                <a:hlinkClick r:id="rId3"/>
              </a:rPr>
              <a:t>https://www.raspberrypi.org/documentation/usage/camera/raspicam/raspistill.md</a:t>
            </a:r>
            <a:endParaRPr sz="2000"/>
          </a:p>
          <a:p>
            <a:pPr marL="457200" lvl="0" indent="-342900" algn="l" rtl="0">
              <a:lnSpc>
                <a:spcPct val="100000"/>
              </a:lnSpc>
              <a:spcBef>
                <a:spcPts val="1000"/>
              </a:spcBef>
              <a:spcAft>
                <a:spcPts val="0"/>
              </a:spcAft>
              <a:buClr>
                <a:schemeClr val="dk1"/>
              </a:buClr>
              <a:buSzPts val="1800"/>
              <a:buAutoNum type="arabicPeriod"/>
            </a:pPr>
            <a:r>
              <a:rPr lang="en-US" sz="2000"/>
              <a:t>아래의 명령어로 카메라 정상 작동을 확인한다.</a:t>
            </a:r>
            <a:endParaRPr sz="2000"/>
          </a:p>
          <a:p>
            <a:pPr marL="914400" lvl="1" indent="-342900" algn="l" rtl="0">
              <a:lnSpc>
                <a:spcPct val="100000"/>
              </a:lnSpc>
              <a:spcBef>
                <a:spcPts val="500"/>
              </a:spcBef>
              <a:spcAft>
                <a:spcPts val="0"/>
              </a:spcAft>
              <a:buSzPts val="1800"/>
              <a:buChar char="•"/>
            </a:pPr>
            <a:r>
              <a:rPr lang="en-US" sz="2000"/>
              <a:t>raspistill –o cam.jpg</a:t>
            </a:r>
            <a:endParaRPr sz="2000"/>
          </a:p>
          <a:p>
            <a:pPr marL="457200" lvl="0" indent="-228600" algn="l" rtl="0">
              <a:lnSpc>
                <a:spcPct val="100000"/>
              </a:lnSpc>
              <a:spcBef>
                <a:spcPts val="1000"/>
              </a:spcBef>
              <a:spcAft>
                <a:spcPts val="0"/>
              </a:spcAft>
              <a:buClr>
                <a:schemeClr val="dk1"/>
              </a:buClr>
              <a:buSzPts val="1800"/>
              <a:buNone/>
            </a:pPr>
            <a:endParaRPr sz="2000"/>
          </a:p>
        </p:txBody>
      </p:sp>
      <p:sp>
        <p:nvSpPr>
          <p:cNvPr id="666" name="Google Shape;666;p95"/>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58</a:t>
            </a:fld>
            <a:endParaRPr/>
          </a:p>
        </p:txBody>
      </p:sp>
      <p:pic>
        <p:nvPicPr>
          <p:cNvPr id="667" name="Google Shape;667;p95"/>
          <p:cNvPicPr preferRelativeResize="0"/>
          <p:nvPr/>
        </p:nvPicPr>
        <p:blipFill rotWithShape="1">
          <a:blip r:embed="rId4">
            <a:alphaModFix/>
          </a:blip>
          <a:srcRect/>
          <a:stretch/>
        </p:blipFill>
        <p:spPr>
          <a:xfrm>
            <a:off x="2758797" y="3595101"/>
            <a:ext cx="3480261" cy="2610196"/>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671"/>
        <p:cNvGrpSpPr/>
        <p:nvPr/>
      </p:nvGrpSpPr>
      <p:grpSpPr>
        <a:xfrm>
          <a:off x="0" y="0"/>
          <a:ext cx="0" cy="0"/>
          <a:chOff x="0" y="0"/>
          <a:chExt cx="0" cy="0"/>
        </a:xfrm>
      </p:grpSpPr>
      <p:sp>
        <p:nvSpPr>
          <p:cNvPr id="672" name="Google Shape;672;p96"/>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Video Streaming</a:t>
            </a:r>
            <a:endParaRPr/>
          </a:p>
        </p:txBody>
      </p:sp>
      <p:sp>
        <p:nvSpPr>
          <p:cNvPr id="673" name="Google Shape;673;p96"/>
          <p:cNvSpPr txBox="1">
            <a:spLocks noGrp="1"/>
          </p:cNvSpPr>
          <p:nvPr>
            <p:ph type="body" idx="1"/>
          </p:nvPr>
        </p:nvSpPr>
        <p:spPr>
          <a:xfrm>
            <a:off x="681038" y="1255271"/>
            <a:ext cx="8543925" cy="4921692"/>
          </a:xfrm>
          <a:prstGeom prst="rect">
            <a:avLst/>
          </a:prstGeom>
          <a:noFill/>
          <a:ln>
            <a:noFill/>
          </a:ln>
        </p:spPr>
        <p:txBody>
          <a:bodyPr spcFirstLastPara="1" wrap="square" lIns="91425" tIns="45700" rIns="91425" bIns="45700" anchor="t" anchorCtr="0">
            <a:normAutofit/>
          </a:bodyPr>
          <a:lstStyle/>
          <a:p>
            <a:pPr marL="514350" lvl="0" indent="-514350" algn="l" rtl="0">
              <a:lnSpc>
                <a:spcPct val="100000"/>
              </a:lnSpc>
              <a:spcBef>
                <a:spcPts val="0"/>
              </a:spcBef>
              <a:spcAft>
                <a:spcPts val="0"/>
              </a:spcAft>
              <a:buClr>
                <a:schemeClr val="dk1"/>
              </a:buClr>
              <a:buSzPts val="2800"/>
              <a:buAutoNum type="arabicPeriod"/>
            </a:pPr>
            <a:r>
              <a:rPr lang="en-US"/>
              <a:t>문서</a:t>
            </a:r>
            <a:endParaRPr/>
          </a:p>
          <a:p>
            <a:pPr marL="685800" lvl="1" indent="-228600" algn="l" rtl="0">
              <a:lnSpc>
                <a:spcPct val="100000"/>
              </a:lnSpc>
              <a:spcBef>
                <a:spcPts val="500"/>
              </a:spcBef>
              <a:spcAft>
                <a:spcPts val="0"/>
              </a:spcAft>
              <a:buClr>
                <a:schemeClr val="dk1"/>
              </a:buClr>
              <a:buSzPts val="2800"/>
              <a:buChar char="•"/>
            </a:pPr>
            <a:r>
              <a:rPr lang="en-US" sz="2400" u="sng">
                <a:solidFill>
                  <a:schemeClr val="hlink"/>
                </a:solidFill>
                <a:hlinkClick r:id="rId3"/>
              </a:rPr>
              <a:t>https://docs.emlid.com/navio2/common/dev/video-streaming/</a:t>
            </a:r>
            <a:endParaRPr sz="2400"/>
          </a:p>
          <a:p>
            <a:pPr marL="514350" lvl="0" indent="-336550" algn="l" rtl="0">
              <a:lnSpc>
                <a:spcPct val="100000"/>
              </a:lnSpc>
              <a:spcBef>
                <a:spcPts val="1000"/>
              </a:spcBef>
              <a:spcAft>
                <a:spcPts val="0"/>
              </a:spcAft>
              <a:buClr>
                <a:schemeClr val="dk1"/>
              </a:buClr>
              <a:buSzPts val="2800"/>
              <a:buNone/>
            </a:pPr>
            <a:endParaRPr/>
          </a:p>
        </p:txBody>
      </p:sp>
      <p:sp>
        <p:nvSpPr>
          <p:cNvPr id="674" name="Google Shape;674;p96"/>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2019-07-24</a:t>
            </a:r>
            <a:endParaRPr/>
          </a:p>
        </p:txBody>
      </p:sp>
      <p:sp>
        <p:nvSpPr>
          <p:cNvPr id="675" name="Google Shape;675;p96"/>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676" name="Google Shape;676;p96"/>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59</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6"/>
          <p:cNvSpPr txBox="1">
            <a:spLocks noGrp="1"/>
          </p:cNvSpPr>
          <p:nvPr>
            <p:ph type="title"/>
          </p:nvPr>
        </p:nvSpPr>
        <p:spPr>
          <a:xfrm>
            <a:off x="675879" y="1986577"/>
            <a:ext cx="8543925" cy="1058627"/>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6000"/>
              <a:buFont typeface="Times New Roman"/>
              <a:buNone/>
            </a:pPr>
            <a:r>
              <a:rPr lang="en-US"/>
              <a:t>NAVIO H/W 조립</a:t>
            </a:r>
            <a:endParaRPr/>
          </a:p>
        </p:txBody>
      </p:sp>
      <p:sp>
        <p:nvSpPr>
          <p:cNvPr id="142" name="Google Shape;142;p6"/>
          <p:cNvSpPr txBox="1">
            <a:spLocks noGrp="1"/>
          </p:cNvSpPr>
          <p:nvPr>
            <p:ph type="body" idx="1"/>
          </p:nvPr>
        </p:nvSpPr>
        <p:spPr>
          <a:xfrm>
            <a:off x="675879" y="3171039"/>
            <a:ext cx="8543925" cy="2918613"/>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2400"/>
              <a:buNone/>
            </a:pPr>
            <a:r>
              <a:rPr lang="en-US"/>
              <a:t>조립</a:t>
            </a:r>
            <a:endParaRPr/>
          </a:p>
        </p:txBody>
      </p:sp>
      <p:sp>
        <p:nvSpPr>
          <p:cNvPr id="143" name="Google Shape;143;p6"/>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2019-07-24</a:t>
            </a:r>
            <a:endParaRPr/>
          </a:p>
        </p:txBody>
      </p:sp>
      <p:sp>
        <p:nvSpPr>
          <p:cNvPr id="144" name="Google Shape;144;p6"/>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145" name="Google Shape;145;p6"/>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6</a:t>
            </a:fld>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680"/>
        <p:cNvGrpSpPr/>
        <p:nvPr/>
      </p:nvGrpSpPr>
      <p:grpSpPr>
        <a:xfrm>
          <a:off x="0" y="0"/>
          <a:ext cx="0" cy="0"/>
          <a:chOff x="0" y="0"/>
          <a:chExt cx="0" cy="0"/>
        </a:xfrm>
      </p:grpSpPr>
      <p:sp>
        <p:nvSpPr>
          <p:cNvPr id="681" name="Google Shape;681;p97"/>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None/>
            </a:pPr>
            <a:r>
              <a:rPr lang="en-US" b="0"/>
              <a:t>Raspberry PI2</a:t>
            </a:r>
            <a:endParaRPr/>
          </a:p>
        </p:txBody>
      </p:sp>
      <p:sp>
        <p:nvSpPr>
          <p:cNvPr id="682" name="Google Shape;682;p97"/>
          <p:cNvSpPr txBox="1">
            <a:spLocks noGrp="1"/>
          </p:cNvSpPr>
          <p:nvPr>
            <p:ph type="body" idx="1"/>
          </p:nvPr>
        </p:nvSpPr>
        <p:spPr>
          <a:xfrm>
            <a:off x="681038" y="1255271"/>
            <a:ext cx="8543925" cy="4921692"/>
          </a:xfrm>
          <a:prstGeom prst="rect">
            <a:avLst/>
          </a:prstGeom>
          <a:noFill/>
          <a:ln>
            <a:noFill/>
          </a:ln>
        </p:spPr>
        <p:txBody>
          <a:bodyPr spcFirstLastPara="1" wrap="square" lIns="91425" tIns="45700" rIns="91425" bIns="45700" anchor="t" anchorCtr="0">
            <a:normAutofit/>
          </a:bodyPr>
          <a:lstStyle/>
          <a:p>
            <a:pPr marL="457200" lvl="0" indent="-342900" algn="l" rtl="0">
              <a:lnSpc>
                <a:spcPct val="100000"/>
              </a:lnSpc>
              <a:spcBef>
                <a:spcPts val="1000"/>
              </a:spcBef>
              <a:spcAft>
                <a:spcPts val="0"/>
              </a:spcAft>
              <a:buClr>
                <a:schemeClr val="dk1"/>
              </a:buClr>
              <a:buSzPts val="1800"/>
              <a:buAutoNum type="arabicPeriod"/>
            </a:pPr>
            <a:r>
              <a:rPr lang="en-US"/>
              <a:t>Enable camera options require a reboot to take effect.</a:t>
            </a:r>
            <a:endParaRPr/>
          </a:p>
          <a:p>
            <a:pPr marL="914400" lvl="1" indent="-342900" algn="l" rtl="0">
              <a:lnSpc>
                <a:spcPct val="100000"/>
              </a:lnSpc>
              <a:spcBef>
                <a:spcPts val="500"/>
              </a:spcBef>
              <a:spcAft>
                <a:spcPts val="0"/>
              </a:spcAft>
              <a:buSzPts val="1800"/>
              <a:buFont typeface="Times New Roman"/>
              <a:buChar char="$"/>
            </a:pPr>
            <a:r>
              <a:rPr lang="en-US"/>
              <a:t>sudo raspi-config</a:t>
            </a:r>
            <a:endParaRPr/>
          </a:p>
          <a:p>
            <a:pPr marL="457200" lvl="0" indent="-228600" algn="l" rtl="0">
              <a:lnSpc>
                <a:spcPct val="100000"/>
              </a:lnSpc>
              <a:spcBef>
                <a:spcPts val="1000"/>
              </a:spcBef>
              <a:spcAft>
                <a:spcPts val="0"/>
              </a:spcAft>
              <a:buClr>
                <a:schemeClr val="dk1"/>
              </a:buClr>
              <a:buSzPts val="1800"/>
              <a:buNone/>
            </a:pPr>
            <a:endParaRPr/>
          </a:p>
        </p:txBody>
      </p:sp>
      <p:sp>
        <p:nvSpPr>
          <p:cNvPr id="683" name="Google Shape;683;p97"/>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60</a:t>
            </a:fld>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687"/>
        <p:cNvGrpSpPr/>
        <p:nvPr/>
      </p:nvGrpSpPr>
      <p:grpSpPr>
        <a:xfrm>
          <a:off x="0" y="0"/>
          <a:ext cx="0" cy="0"/>
          <a:chOff x="0" y="0"/>
          <a:chExt cx="0" cy="0"/>
        </a:xfrm>
      </p:grpSpPr>
      <p:sp>
        <p:nvSpPr>
          <p:cNvPr id="688" name="Google Shape;688;p98"/>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None/>
            </a:pPr>
            <a:r>
              <a:rPr lang="en-US"/>
              <a:t>Ubuntu</a:t>
            </a:r>
            <a:endParaRPr/>
          </a:p>
        </p:txBody>
      </p:sp>
      <p:sp>
        <p:nvSpPr>
          <p:cNvPr id="689" name="Google Shape;689;p98"/>
          <p:cNvSpPr txBox="1">
            <a:spLocks noGrp="1"/>
          </p:cNvSpPr>
          <p:nvPr>
            <p:ph type="body" idx="1"/>
          </p:nvPr>
        </p:nvSpPr>
        <p:spPr>
          <a:xfrm>
            <a:off x="681038" y="1255271"/>
            <a:ext cx="8543925" cy="4921692"/>
          </a:xfrm>
          <a:prstGeom prst="rect">
            <a:avLst/>
          </a:prstGeom>
          <a:noFill/>
          <a:ln>
            <a:noFill/>
          </a:ln>
        </p:spPr>
        <p:txBody>
          <a:bodyPr spcFirstLastPara="1" wrap="square" lIns="91425" tIns="45700" rIns="91425" bIns="45700" anchor="t" anchorCtr="0">
            <a:normAutofit/>
          </a:bodyPr>
          <a:lstStyle/>
          <a:p>
            <a:pPr marL="457200" lvl="0" indent="-342900" algn="l" rtl="0">
              <a:lnSpc>
                <a:spcPct val="100000"/>
              </a:lnSpc>
              <a:spcBef>
                <a:spcPts val="1000"/>
              </a:spcBef>
              <a:spcAft>
                <a:spcPts val="0"/>
              </a:spcAft>
              <a:buClr>
                <a:schemeClr val="dk1"/>
              </a:buClr>
              <a:buSzPts val="1800"/>
              <a:buAutoNum type="arabicPeriod"/>
            </a:pPr>
            <a:r>
              <a:rPr lang="en-US"/>
              <a:t>If you're going to stream to a Ubuntu PC, install the some packages locally beforehand.</a:t>
            </a:r>
            <a:endParaRPr/>
          </a:p>
          <a:p>
            <a:pPr marL="914400" lvl="1" indent="-342900" algn="l" rtl="0">
              <a:lnSpc>
                <a:spcPct val="100000"/>
              </a:lnSpc>
              <a:spcBef>
                <a:spcPts val="500"/>
              </a:spcBef>
              <a:spcAft>
                <a:spcPts val="0"/>
              </a:spcAft>
              <a:buSzPts val="1800"/>
              <a:buFont typeface="Times New Roman"/>
              <a:buChar char="$"/>
            </a:pPr>
            <a:r>
              <a:rPr lang="en-US" sz="2400"/>
              <a:t>sudo apt update</a:t>
            </a:r>
            <a:endParaRPr/>
          </a:p>
          <a:p>
            <a:pPr marL="914400" lvl="1" indent="-342900" algn="l" rtl="0">
              <a:lnSpc>
                <a:spcPct val="100000"/>
              </a:lnSpc>
              <a:spcBef>
                <a:spcPts val="500"/>
              </a:spcBef>
              <a:spcAft>
                <a:spcPts val="0"/>
              </a:spcAft>
              <a:buSzPts val="1800"/>
              <a:buFont typeface="Times New Roman"/>
              <a:buChar char="$"/>
            </a:pPr>
            <a:r>
              <a:rPr lang="en-US" sz="2400"/>
              <a:t>sudo apt-get install gstreamer1.0-tools gstreamer1.0-plugins-good gstreamer1.0-plugins-bad</a:t>
            </a:r>
            <a:r>
              <a:rPr lang="en-US"/>
              <a:t> </a:t>
            </a:r>
            <a:endParaRPr/>
          </a:p>
          <a:p>
            <a:pPr marL="914400" lvl="1" indent="-228600" algn="l" rtl="0">
              <a:lnSpc>
                <a:spcPct val="100000"/>
              </a:lnSpc>
              <a:spcBef>
                <a:spcPts val="500"/>
              </a:spcBef>
              <a:spcAft>
                <a:spcPts val="0"/>
              </a:spcAft>
              <a:buSzPts val="1800"/>
              <a:buNone/>
            </a:pPr>
            <a:endParaRPr/>
          </a:p>
        </p:txBody>
      </p:sp>
      <p:sp>
        <p:nvSpPr>
          <p:cNvPr id="690" name="Google Shape;690;p98"/>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61</a:t>
            </a:fld>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694"/>
        <p:cNvGrpSpPr/>
        <p:nvPr/>
      </p:nvGrpSpPr>
      <p:grpSpPr>
        <a:xfrm>
          <a:off x="0" y="0"/>
          <a:ext cx="0" cy="0"/>
          <a:chOff x="0" y="0"/>
          <a:chExt cx="0" cy="0"/>
        </a:xfrm>
      </p:grpSpPr>
      <p:sp>
        <p:nvSpPr>
          <p:cNvPr id="695" name="Google Shape;695;p99"/>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None/>
            </a:pPr>
            <a:r>
              <a:rPr lang="en-US" b="0"/>
              <a:t>On Raspberry</a:t>
            </a:r>
            <a:endParaRPr/>
          </a:p>
        </p:txBody>
      </p:sp>
      <p:sp>
        <p:nvSpPr>
          <p:cNvPr id="696" name="Google Shape;696;p99"/>
          <p:cNvSpPr txBox="1">
            <a:spLocks noGrp="1"/>
          </p:cNvSpPr>
          <p:nvPr>
            <p:ph type="body" idx="1"/>
          </p:nvPr>
        </p:nvSpPr>
        <p:spPr>
          <a:xfrm>
            <a:off x="681038" y="1255271"/>
            <a:ext cx="8543925" cy="4921692"/>
          </a:xfrm>
          <a:prstGeom prst="rect">
            <a:avLst/>
          </a:prstGeom>
          <a:noFill/>
          <a:ln>
            <a:noFill/>
          </a:ln>
        </p:spPr>
        <p:txBody>
          <a:bodyPr spcFirstLastPara="1" wrap="square" lIns="91425" tIns="45700" rIns="91425" bIns="45700" anchor="t" anchorCtr="0">
            <a:normAutofit/>
          </a:bodyPr>
          <a:lstStyle/>
          <a:p>
            <a:pPr marL="457200" lvl="0" indent="-342900" algn="l" rtl="0">
              <a:lnSpc>
                <a:spcPct val="100000"/>
              </a:lnSpc>
              <a:spcBef>
                <a:spcPts val="1000"/>
              </a:spcBef>
              <a:spcAft>
                <a:spcPts val="0"/>
              </a:spcAft>
              <a:buClr>
                <a:schemeClr val="dk1"/>
              </a:buClr>
              <a:buSzPts val="1800"/>
              <a:buAutoNum type="arabicPeriod"/>
            </a:pPr>
            <a:r>
              <a:rPr lang="en-US"/>
              <a:t>비디오 스트리밍 실행</a:t>
            </a:r>
            <a:endParaRPr/>
          </a:p>
          <a:p>
            <a:pPr marL="914400" lvl="1" indent="-342900" algn="l" rtl="0">
              <a:lnSpc>
                <a:spcPct val="100000"/>
              </a:lnSpc>
              <a:spcBef>
                <a:spcPts val="500"/>
              </a:spcBef>
              <a:spcAft>
                <a:spcPts val="0"/>
              </a:spcAft>
              <a:buSzPts val="1800"/>
              <a:buFont typeface="Times New Roman"/>
              <a:buChar char="$"/>
            </a:pPr>
            <a:r>
              <a:rPr lang="en-US"/>
              <a:t>raspivid -n -w 1280 -h 720 -b 1000000 -fps 15 -t 0 -o - | gst-launch-1.0 -v fdsrc ! h264parse ! rtph264pay config-interval=10 pt=96 ! udpsink host=</a:t>
            </a:r>
            <a:r>
              <a:rPr lang="en-US">
                <a:solidFill>
                  <a:srgbClr val="FF0000"/>
                </a:solidFill>
              </a:rPr>
              <a:t>&lt;remote_ip&gt;</a:t>
            </a:r>
            <a:r>
              <a:rPr lang="en-US"/>
              <a:t> port=9000</a:t>
            </a:r>
            <a:endParaRPr/>
          </a:p>
          <a:p>
            <a:pPr marL="457200" lvl="0" indent="-342900" algn="l" rtl="0">
              <a:lnSpc>
                <a:spcPct val="100000"/>
              </a:lnSpc>
              <a:spcBef>
                <a:spcPts val="1000"/>
              </a:spcBef>
              <a:spcAft>
                <a:spcPts val="0"/>
              </a:spcAft>
              <a:buClr>
                <a:schemeClr val="dk1"/>
              </a:buClr>
              <a:buSzPts val="1800"/>
              <a:buAutoNum type="arabicPeriod"/>
            </a:pPr>
            <a:r>
              <a:rPr lang="en-US"/>
              <a:t>where &lt;remote_ip&gt; is the IP of the device you're streaming to.</a:t>
            </a:r>
            <a:endParaRPr/>
          </a:p>
          <a:p>
            <a:pPr marL="457200" lvl="0" indent="-342900" algn="l" rtl="0">
              <a:lnSpc>
                <a:spcPct val="100000"/>
              </a:lnSpc>
              <a:spcBef>
                <a:spcPts val="1000"/>
              </a:spcBef>
              <a:spcAft>
                <a:spcPts val="0"/>
              </a:spcAft>
              <a:buClr>
                <a:schemeClr val="dk1"/>
              </a:buClr>
              <a:buSzPts val="1800"/>
              <a:buAutoNum type="arabicPeriod"/>
            </a:pPr>
            <a:r>
              <a:rPr lang="en-US"/>
              <a:t>Adjust bitrate with -b switch or -fps if your video lags behind.</a:t>
            </a:r>
            <a:endParaRPr/>
          </a:p>
          <a:p>
            <a:pPr marL="457200" lvl="0" indent="-228600" algn="l" rtl="0">
              <a:lnSpc>
                <a:spcPct val="100000"/>
              </a:lnSpc>
              <a:spcBef>
                <a:spcPts val="1000"/>
              </a:spcBef>
              <a:spcAft>
                <a:spcPts val="0"/>
              </a:spcAft>
              <a:buClr>
                <a:schemeClr val="dk1"/>
              </a:buClr>
              <a:buSzPts val="1800"/>
              <a:buNone/>
            </a:pPr>
            <a:endParaRPr/>
          </a:p>
          <a:p>
            <a:pPr marL="914400" lvl="1" indent="-228600" algn="l" rtl="0">
              <a:lnSpc>
                <a:spcPct val="100000"/>
              </a:lnSpc>
              <a:spcBef>
                <a:spcPts val="500"/>
              </a:spcBef>
              <a:spcAft>
                <a:spcPts val="0"/>
              </a:spcAft>
              <a:buSzPts val="1800"/>
              <a:buNone/>
            </a:pPr>
            <a:endParaRPr/>
          </a:p>
          <a:p>
            <a:pPr marL="457200" lvl="0" indent="-228600" algn="l" rtl="0">
              <a:lnSpc>
                <a:spcPct val="100000"/>
              </a:lnSpc>
              <a:spcBef>
                <a:spcPts val="1000"/>
              </a:spcBef>
              <a:spcAft>
                <a:spcPts val="0"/>
              </a:spcAft>
              <a:buClr>
                <a:schemeClr val="dk1"/>
              </a:buClr>
              <a:buSzPts val="1800"/>
              <a:buNone/>
            </a:pPr>
            <a:endParaRPr/>
          </a:p>
        </p:txBody>
      </p:sp>
      <p:sp>
        <p:nvSpPr>
          <p:cNvPr id="697" name="Google Shape;697;p99"/>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62</a:t>
            </a:fld>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701"/>
        <p:cNvGrpSpPr/>
        <p:nvPr/>
      </p:nvGrpSpPr>
      <p:grpSpPr>
        <a:xfrm>
          <a:off x="0" y="0"/>
          <a:ext cx="0" cy="0"/>
          <a:chOff x="0" y="0"/>
          <a:chExt cx="0" cy="0"/>
        </a:xfrm>
      </p:grpSpPr>
      <p:sp>
        <p:nvSpPr>
          <p:cNvPr id="702" name="Google Shape;702;p100"/>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None/>
            </a:pPr>
            <a:r>
              <a:rPr lang="en-US"/>
              <a:t>Autostarting on Raspberry boot 1</a:t>
            </a:r>
            <a:endParaRPr/>
          </a:p>
        </p:txBody>
      </p:sp>
      <p:sp>
        <p:nvSpPr>
          <p:cNvPr id="703" name="Google Shape;703;p100"/>
          <p:cNvSpPr txBox="1">
            <a:spLocks noGrp="1"/>
          </p:cNvSpPr>
          <p:nvPr>
            <p:ph type="body" idx="1"/>
          </p:nvPr>
        </p:nvSpPr>
        <p:spPr>
          <a:xfrm>
            <a:off x="681038" y="1255270"/>
            <a:ext cx="8543925" cy="34773820"/>
          </a:xfrm>
          <a:prstGeom prst="rect">
            <a:avLst/>
          </a:prstGeom>
          <a:noFill/>
          <a:ln>
            <a:noFill/>
          </a:ln>
        </p:spPr>
        <p:txBody>
          <a:bodyPr spcFirstLastPara="1" wrap="square" lIns="91425" tIns="45700" rIns="91425" bIns="45700" anchor="t" anchorCtr="0">
            <a:normAutofit/>
          </a:bodyPr>
          <a:lstStyle/>
          <a:p>
            <a:pPr marL="457200" lvl="0" indent="-342900" algn="l" rtl="0">
              <a:lnSpc>
                <a:spcPct val="100000"/>
              </a:lnSpc>
              <a:spcBef>
                <a:spcPts val="1000"/>
              </a:spcBef>
              <a:spcAft>
                <a:spcPts val="0"/>
              </a:spcAft>
              <a:buClr>
                <a:schemeClr val="dk1"/>
              </a:buClr>
              <a:buSzPts val="1800"/>
              <a:buAutoNum type="arabicPeriod"/>
            </a:pPr>
            <a:r>
              <a:rPr lang="en-US"/>
              <a:t>To automatically start videostreaming on boot you need to create systemd service:</a:t>
            </a:r>
            <a:endParaRPr/>
          </a:p>
          <a:p>
            <a:pPr marL="914400" lvl="1" indent="-342900" algn="l" rtl="0">
              <a:lnSpc>
                <a:spcPct val="100000"/>
              </a:lnSpc>
              <a:spcBef>
                <a:spcPts val="500"/>
              </a:spcBef>
              <a:spcAft>
                <a:spcPts val="0"/>
              </a:spcAft>
              <a:buSzPts val="1800"/>
              <a:buChar char="•"/>
            </a:pPr>
            <a:r>
              <a:rPr lang="en-US"/>
              <a:t>sudo touch /etc/systemd/system/raspicam.service </a:t>
            </a:r>
            <a:endParaRPr/>
          </a:p>
          <a:p>
            <a:pPr marL="457200" lvl="0" indent="-342900" algn="l" rtl="0">
              <a:lnSpc>
                <a:spcPct val="100000"/>
              </a:lnSpc>
              <a:spcBef>
                <a:spcPts val="1000"/>
              </a:spcBef>
              <a:spcAft>
                <a:spcPts val="0"/>
              </a:spcAft>
              <a:buClr>
                <a:schemeClr val="dk1"/>
              </a:buClr>
              <a:buSzPts val="1800"/>
              <a:buAutoNum type="arabicPeriod"/>
            </a:pPr>
            <a:r>
              <a:rPr lang="en-US"/>
              <a:t>Edit the service to make it look like this:</a:t>
            </a:r>
            <a:endParaRPr/>
          </a:p>
          <a:p>
            <a:pPr marL="914400" lvl="1" indent="-228600" algn="l" rtl="0">
              <a:lnSpc>
                <a:spcPct val="100000"/>
              </a:lnSpc>
              <a:spcBef>
                <a:spcPts val="500"/>
              </a:spcBef>
              <a:spcAft>
                <a:spcPts val="0"/>
              </a:spcAft>
              <a:buSzPts val="1800"/>
              <a:buNone/>
            </a:pPr>
            <a:endParaRPr/>
          </a:p>
        </p:txBody>
      </p:sp>
      <p:sp>
        <p:nvSpPr>
          <p:cNvPr id="704" name="Google Shape;704;p100"/>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63</a:t>
            </a:fld>
            <a:endParaRPr/>
          </a:p>
        </p:txBody>
      </p:sp>
      <p:sp>
        <p:nvSpPr>
          <p:cNvPr id="705" name="Google Shape;705;p100"/>
          <p:cNvSpPr/>
          <p:nvPr/>
        </p:nvSpPr>
        <p:spPr>
          <a:xfrm>
            <a:off x="1952105" y="3706417"/>
            <a:ext cx="6001789" cy="1938992"/>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rgbClr val="37474F"/>
              </a:buClr>
              <a:buSzPts val="1400"/>
              <a:buFont typeface="Arial"/>
              <a:buNone/>
            </a:pPr>
            <a:r>
              <a:rPr lang="en-US" sz="1400" b="0" i="0" u="none" strike="noStrike" cap="none">
                <a:solidFill>
                  <a:srgbClr val="37474F"/>
                </a:solidFill>
                <a:latin typeface="Arimo"/>
                <a:ea typeface="Arimo"/>
                <a:cs typeface="Arimo"/>
                <a:sym typeface="Arimo"/>
              </a:rPr>
              <a:t>[Unit]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37474F"/>
              </a:buClr>
              <a:buSzPts val="1400"/>
              <a:buFont typeface="Arial"/>
              <a:buNone/>
            </a:pPr>
            <a:r>
              <a:rPr lang="en-US" sz="1400" b="0" i="0" u="none" strike="noStrike" cap="none">
                <a:solidFill>
                  <a:srgbClr val="37474F"/>
                </a:solidFill>
                <a:latin typeface="Arimo"/>
                <a:ea typeface="Arimo"/>
                <a:cs typeface="Arimo"/>
                <a:sym typeface="Arimo"/>
              </a:rPr>
              <a:t>Description=raspivid</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37474F"/>
              </a:buClr>
              <a:buSzPts val="1400"/>
              <a:buFont typeface="Arial"/>
              <a:buNone/>
            </a:pPr>
            <a:r>
              <a:rPr lang="en-US" sz="1400" b="0" i="0" u="none" strike="noStrike" cap="none">
                <a:solidFill>
                  <a:srgbClr val="37474F"/>
                </a:solidFill>
                <a:latin typeface="Arimo"/>
                <a:ea typeface="Arimo"/>
                <a:cs typeface="Arimo"/>
                <a:sym typeface="Arimo"/>
              </a:rPr>
              <a:t>After=network.target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37474F"/>
              </a:buClr>
              <a:buSzPts val="1400"/>
              <a:buFont typeface="Arial"/>
              <a:buNone/>
            </a:pPr>
            <a:r>
              <a:rPr lang="en-US" sz="1400" b="0" i="0" u="none" strike="noStrike" cap="none">
                <a:solidFill>
                  <a:srgbClr val="37474F"/>
                </a:solidFill>
                <a:latin typeface="Arimo"/>
                <a:ea typeface="Arimo"/>
                <a:cs typeface="Arimo"/>
                <a:sym typeface="Arimo"/>
              </a:rPr>
              <a:t>[Service]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37474F"/>
              </a:buClr>
              <a:buSzPts val="1400"/>
              <a:buFont typeface="Arial"/>
              <a:buNone/>
            </a:pPr>
            <a:r>
              <a:rPr lang="en-US" sz="1400" b="0" i="0" u="none" strike="noStrike" cap="none">
                <a:solidFill>
                  <a:srgbClr val="37474F"/>
                </a:solidFill>
                <a:latin typeface="Arimo"/>
                <a:ea typeface="Arimo"/>
                <a:cs typeface="Arimo"/>
                <a:sym typeface="Arimo"/>
              </a:rPr>
              <a:t>ExecStart=/bin/sh -c "/usr/bin/raspivid -n -w 1280 -h 720 -b 1000000 -fps 15 -t 0 -o - | gst-launch-1.0 -v fdsrc ! h264parse ! rtph264pay config-interval=10 pt=96 ! udpsink host=</a:t>
            </a:r>
            <a:r>
              <a:rPr lang="en-US" sz="1400" b="0" i="0" u="none" strike="noStrike" cap="none">
                <a:solidFill>
                  <a:srgbClr val="FF0000"/>
                </a:solidFill>
                <a:latin typeface="Arimo"/>
                <a:ea typeface="Arimo"/>
                <a:cs typeface="Arimo"/>
                <a:sym typeface="Arimo"/>
              </a:rPr>
              <a:t>&lt;remote_ip&gt;</a:t>
            </a:r>
            <a:r>
              <a:rPr lang="en-US" sz="1400" b="0" i="0" u="none" strike="noStrike" cap="none">
                <a:solidFill>
                  <a:srgbClr val="37474F"/>
                </a:solidFill>
                <a:latin typeface="Arimo"/>
                <a:ea typeface="Arimo"/>
                <a:cs typeface="Arimo"/>
                <a:sym typeface="Arimo"/>
              </a:rPr>
              <a:t> port=9000"</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37474F"/>
              </a:buClr>
              <a:buSzPts val="1400"/>
              <a:buFont typeface="Arial"/>
              <a:buNone/>
            </a:pPr>
            <a:r>
              <a:rPr lang="en-US" sz="1400" b="0" i="0" u="none" strike="noStrike" cap="none">
                <a:solidFill>
                  <a:srgbClr val="37474F"/>
                </a:solidFill>
                <a:latin typeface="Arimo"/>
                <a:ea typeface="Arimo"/>
                <a:cs typeface="Arimo"/>
                <a:sym typeface="Arimo"/>
              </a:rPr>
              <a:t>[Install]</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37474F"/>
              </a:buClr>
              <a:buSzPts val="1400"/>
              <a:buFont typeface="Arial"/>
              <a:buNone/>
            </a:pPr>
            <a:r>
              <a:rPr lang="en-US" sz="1400" b="0" i="0" u="none" strike="noStrike" cap="none">
                <a:solidFill>
                  <a:srgbClr val="37474F"/>
                </a:solidFill>
                <a:latin typeface="Arimo"/>
                <a:ea typeface="Arimo"/>
                <a:cs typeface="Arimo"/>
                <a:sym typeface="Arimo"/>
              </a:rPr>
              <a:t>WantedBy=default.target</a:t>
            </a:r>
            <a:endParaRPr sz="3600" b="0" i="0" u="none" strike="noStrike" cap="none">
              <a:solidFill>
                <a:schemeClr val="dk1"/>
              </a:solidFill>
              <a:latin typeface="Arial"/>
              <a:ea typeface="Arial"/>
              <a:cs typeface="Arial"/>
              <a:sym typeface="Arial"/>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709"/>
        <p:cNvGrpSpPr/>
        <p:nvPr/>
      </p:nvGrpSpPr>
      <p:grpSpPr>
        <a:xfrm>
          <a:off x="0" y="0"/>
          <a:ext cx="0" cy="0"/>
          <a:chOff x="0" y="0"/>
          <a:chExt cx="0" cy="0"/>
        </a:xfrm>
      </p:grpSpPr>
      <p:sp>
        <p:nvSpPr>
          <p:cNvPr id="710" name="Google Shape;710;p101"/>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None/>
            </a:pPr>
            <a:r>
              <a:rPr lang="en-US"/>
              <a:t>Autostarting on Raspberry boot 2</a:t>
            </a:r>
            <a:endParaRPr/>
          </a:p>
        </p:txBody>
      </p:sp>
      <p:sp>
        <p:nvSpPr>
          <p:cNvPr id="711" name="Google Shape;711;p101"/>
          <p:cNvSpPr txBox="1">
            <a:spLocks noGrp="1"/>
          </p:cNvSpPr>
          <p:nvPr>
            <p:ph type="body" idx="1"/>
          </p:nvPr>
        </p:nvSpPr>
        <p:spPr>
          <a:xfrm>
            <a:off x="681038" y="1255271"/>
            <a:ext cx="8543925" cy="4921692"/>
          </a:xfrm>
          <a:prstGeom prst="rect">
            <a:avLst/>
          </a:prstGeom>
          <a:noFill/>
          <a:ln>
            <a:noFill/>
          </a:ln>
        </p:spPr>
        <p:txBody>
          <a:bodyPr spcFirstLastPara="1" wrap="square" lIns="91425" tIns="45700" rIns="91425" bIns="45700" anchor="t" anchorCtr="0">
            <a:normAutofit/>
          </a:bodyPr>
          <a:lstStyle/>
          <a:p>
            <a:pPr marL="457200" lvl="0" indent="-342900" algn="l" rtl="0">
              <a:lnSpc>
                <a:spcPct val="100000"/>
              </a:lnSpc>
              <a:spcBef>
                <a:spcPts val="1000"/>
              </a:spcBef>
              <a:spcAft>
                <a:spcPts val="0"/>
              </a:spcAft>
              <a:buClr>
                <a:schemeClr val="dk1"/>
              </a:buClr>
              <a:buSzPts val="1800"/>
              <a:buAutoNum type="arabicPeriod"/>
            </a:pPr>
            <a:r>
              <a:rPr lang="en-US"/>
              <a:t>sudo systemctl daemon-reload</a:t>
            </a:r>
            <a:endParaRPr/>
          </a:p>
          <a:p>
            <a:pPr marL="457200" lvl="0" indent="-342900" algn="l" rtl="0">
              <a:lnSpc>
                <a:spcPct val="100000"/>
              </a:lnSpc>
              <a:spcBef>
                <a:spcPts val="1000"/>
              </a:spcBef>
              <a:spcAft>
                <a:spcPts val="0"/>
              </a:spcAft>
              <a:buClr>
                <a:schemeClr val="dk1"/>
              </a:buClr>
              <a:buSzPts val="1800"/>
              <a:buAutoNum type="arabicPeriod"/>
            </a:pPr>
            <a:r>
              <a:rPr lang="en-US"/>
              <a:t>sudo systemctl disable raspicam</a:t>
            </a:r>
            <a:endParaRPr/>
          </a:p>
          <a:p>
            <a:pPr marL="457200" lvl="0" indent="-342900" algn="l" rtl="0">
              <a:lnSpc>
                <a:spcPct val="100000"/>
              </a:lnSpc>
              <a:spcBef>
                <a:spcPts val="1000"/>
              </a:spcBef>
              <a:spcAft>
                <a:spcPts val="0"/>
              </a:spcAft>
              <a:buClr>
                <a:schemeClr val="dk1"/>
              </a:buClr>
              <a:buSzPts val="1800"/>
              <a:buAutoNum type="arabicPeriod"/>
            </a:pPr>
            <a:r>
              <a:rPr lang="en-US"/>
              <a:t>sudo systemctl enable raspicam</a:t>
            </a:r>
            <a:endParaRPr/>
          </a:p>
          <a:p>
            <a:pPr marL="457200" lvl="0" indent="-342900" algn="l" rtl="0">
              <a:lnSpc>
                <a:spcPct val="100000"/>
              </a:lnSpc>
              <a:spcBef>
                <a:spcPts val="1000"/>
              </a:spcBef>
              <a:spcAft>
                <a:spcPts val="0"/>
              </a:spcAft>
              <a:buClr>
                <a:schemeClr val="dk1"/>
              </a:buClr>
              <a:buSzPts val="1800"/>
              <a:buAutoNum type="arabicPeriod"/>
            </a:pPr>
            <a:r>
              <a:rPr lang="en-US"/>
              <a:t>sudo systemctl start raspicam</a:t>
            </a:r>
            <a:endParaRPr/>
          </a:p>
        </p:txBody>
      </p:sp>
      <p:sp>
        <p:nvSpPr>
          <p:cNvPr id="712" name="Google Shape;712;p101"/>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64</a:t>
            </a:fld>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716"/>
        <p:cNvGrpSpPr/>
        <p:nvPr/>
      </p:nvGrpSpPr>
      <p:grpSpPr>
        <a:xfrm>
          <a:off x="0" y="0"/>
          <a:ext cx="0" cy="0"/>
          <a:chOff x="0" y="0"/>
          <a:chExt cx="0" cy="0"/>
        </a:xfrm>
      </p:grpSpPr>
      <p:sp>
        <p:nvSpPr>
          <p:cNvPr id="717" name="Google Shape;717;p49"/>
          <p:cNvSpPr txBox="1">
            <a:spLocks noGrp="1"/>
          </p:cNvSpPr>
          <p:nvPr>
            <p:ph type="title"/>
          </p:nvPr>
        </p:nvSpPr>
        <p:spPr>
          <a:xfrm>
            <a:off x="675879" y="1986577"/>
            <a:ext cx="8543925" cy="1058627"/>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6000"/>
              <a:buFont typeface="Times New Roman"/>
              <a:buNone/>
            </a:pPr>
            <a:r>
              <a:rPr lang="en-US"/>
              <a:t>Calibration</a:t>
            </a:r>
            <a:endParaRPr/>
          </a:p>
        </p:txBody>
      </p:sp>
      <p:sp>
        <p:nvSpPr>
          <p:cNvPr id="718" name="Google Shape;718;p49"/>
          <p:cNvSpPr txBox="1">
            <a:spLocks noGrp="1"/>
          </p:cNvSpPr>
          <p:nvPr>
            <p:ph type="body" idx="1"/>
          </p:nvPr>
        </p:nvSpPr>
        <p:spPr>
          <a:xfrm>
            <a:off x="675879" y="3171039"/>
            <a:ext cx="8543925" cy="2918613"/>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2400"/>
              <a:buNone/>
            </a:pPr>
            <a:r>
              <a:rPr lang="en-US"/>
              <a:t>모터 테스트</a:t>
            </a:r>
            <a:endParaRPr/>
          </a:p>
          <a:p>
            <a:pPr marL="0" lvl="0" indent="0" algn="ctr" rtl="0">
              <a:lnSpc>
                <a:spcPct val="100000"/>
              </a:lnSpc>
              <a:spcBef>
                <a:spcPts val="0"/>
              </a:spcBef>
              <a:spcAft>
                <a:spcPts val="0"/>
              </a:spcAft>
              <a:buClr>
                <a:schemeClr val="dk1"/>
              </a:buClr>
              <a:buSzPts val="2400"/>
              <a:buNone/>
            </a:pPr>
            <a:r>
              <a:rPr lang="en-US"/>
              <a:t>Arming Check 설정</a:t>
            </a:r>
            <a:endParaRPr/>
          </a:p>
        </p:txBody>
      </p:sp>
      <p:sp>
        <p:nvSpPr>
          <p:cNvPr id="719" name="Google Shape;719;p49"/>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2019-07-24</a:t>
            </a:r>
            <a:endParaRPr/>
          </a:p>
        </p:txBody>
      </p:sp>
      <p:sp>
        <p:nvSpPr>
          <p:cNvPr id="720" name="Google Shape;720;p49"/>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721" name="Google Shape;721;p49"/>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65</a:t>
            </a:fld>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725"/>
        <p:cNvGrpSpPr/>
        <p:nvPr/>
      </p:nvGrpSpPr>
      <p:grpSpPr>
        <a:xfrm>
          <a:off x="0" y="0"/>
          <a:ext cx="0" cy="0"/>
          <a:chOff x="0" y="0"/>
          <a:chExt cx="0" cy="0"/>
        </a:xfrm>
      </p:grpSpPr>
      <p:sp>
        <p:nvSpPr>
          <p:cNvPr id="726" name="Google Shape;726;p71"/>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APM Pre Arming Checks</a:t>
            </a:r>
            <a:endParaRPr/>
          </a:p>
        </p:txBody>
      </p:sp>
      <p:pic>
        <p:nvPicPr>
          <p:cNvPr id="727" name="Google Shape;727;p71"/>
          <p:cNvPicPr preferRelativeResize="0">
            <a:picLocks noGrp="1"/>
          </p:cNvPicPr>
          <p:nvPr>
            <p:ph type="body" idx="1"/>
          </p:nvPr>
        </p:nvPicPr>
        <p:blipFill rotWithShape="1">
          <a:blip r:embed="rId3">
            <a:alphaModFix/>
          </a:blip>
          <a:srcRect/>
          <a:stretch/>
        </p:blipFill>
        <p:spPr>
          <a:xfrm>
            <a:off x="715436" y="1255713"/>
            <a:ext cx="8475128" cy="4921250"/>
          </a:xfrm>
          <a:prstGeom prst="rect">
            <a:avLst/>
          </a:prstGeom>
          <a:noFill/>
          <a:ln>
            <a:noFill/>
          </a:ln>
        </p:spPr>
      </p:pic>
      <p:sp>
        <p:nvSpPr>
          <p:cNvPr id="728" name="Google Shape;728;p71"/>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2019-07-24</a:t>
            </a:r>
            <a:endParaRPr/>
          </a:p>
        </p:txBody>
      </p:sp>
      <p:sp>
        <p:nvSpPr>
          <p:cNvPr id="729" name="Google Shape;729;p71"/>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730" name="Google Shape;730;p71"/>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66</a:t>
            </a:fld>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734"/>
        <p:cNvGrpSpPr/>
        <p:nvPr/>
      </p:nvGrpSpPr>
      <p:grpSpPr>
        <a:xfrm>
          <a:off x="0" y="0"/>
          <a:ext cx="0" cy="0"/>
          <a:chOff x="0" y="0"/>
          <a:chExt cx="0" cy="0"/>
        </a:xfrm>
      </p:grpSpPr>
      <p:sp>
        <p:nvSpPr>
          <p:cNvPr id="735" name="Google Shape;735;p72"/>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모터 테스트 방법</a:t>
            </a:r>
            <a:endParaRPr/>
          </a:p>
        </p:txBody>
      </p:sp>
      <p:sp>
        <p:nvSpPr>
          <p:cNvPr id="736" name="Google Shape;736;p72"/>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2019-07-24</a:t>
            </a:r>
            <a:endParaRPr/>
          </a:p>
        </p:txBody>
      </p:sp>
      <p:sp>
        <p:nvSpPr>
          <p:cNvPr id="737" name="Google Shape;737;p72"/>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738" name="Google Shape;738;p72"/>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67</a:t>
            </a:fld>
            <a:endParaRPr/>
          </a:p>
        </p:txBody>
      </p:sp>
      <p:sp>
        <p:nvSpPr>
          <p:cNvPr id="739" name="Google Shape;739;p72"/>
          <p:cNvSpPr txBox="1">
            <a:spLocks noGrp="1"/>
          </p:cNvSpPr>
          <p:nvPr>
            <p:ph type="body" idx="1"/>
          </p:nvPr>
        </p:nvSpPr>
        <p:spPr>
          <a:xfrm>
            <a:off x="681038" y="1255271"/>
            <a:ext cx="8543925" cy="787247"/>
          </a:xfrm>
          <a:prstGeom prst="rect">
            <a:avLst/>
          </a:prstGeom>
          <a:noFill/>
          <a:ln>
            <a:noFill/>
          </a:ln>
        </p:spPr>
        <p:txBody>
          <a:bodyPr spcFirstLastPara="1" wrap="square" lIns="91425" tIns="45700" rIns="91425" bIns="45700" anchor="t" anchorCtr="0">
            <a:normAutofit/>
          </a:bodyPr>
          <a:lstStyle/>
          <a:p>
            <a:pPr marL="457200" lvl="0" indent="-342900" algn="l" rtl="0">
              <a:lnSpc>
                <a:spcPct val="80000"/>
              </a:lnSpc>
              <a:spcBef>
                <a:spcPts val="1000"/>
              </a:spcBef>
              <a:spcAft>
                <a:spcPts val="0"/>
              </a:spcAft>
              <a:buClr>
                <a:schemeClr val="dk1"/>
              </a:buClr>
              <a:buSzPts val="1800"/>
              <a:buAutoNum type="arabicPeriod"/>
            </a:pPr>
            <a:r>
              <a:rPr lang="en-US" sz="2170"/>
              <a:t>모터 테스트는 RC 캘리브레이션을 먼저 수행하여야 가능하다.</a:t>
            </a:r>
            <a:endParaRPr sz="2170"/>
          </a:p>
        </p:txBody>
      </p:sp>
      <p:pic>
        <p:nvPicPr>
          <p:cNvPr id="740" name="Google Shape;740;p72"/>
          <p:cNvPicPr preferRelativeResize="0"/>
          <p:nvPr/>
        </p:nvPicPr>
        <p:blipFill rotWithShape="1">
          <a:blip r:embed="rId3">
            <a:alphaModFix/>
          </a:blip>
          <a:srcRect/>
          <a:stretch/>
        </p:blipFill>
        <p:spPr>
          <a:xfrm>
            <a:off x="2127903" y="1880075"/>
            <a:ext cx="5961275" cy="4382346"/>
          </a:xfrm>
          <a:prstGeom prst="rect">
            <a:avLst/>
          </a:prstGeom>
          <a:noFill/>
          <a:ln w="9525" cap="flat" cmpd="sng">
            <a:solidFill>
              <a:schemeClr val="accent1"/>
            </a:solidFill>
            <a:prstDash val="solid"/>
            <a:round/>
            <a:headEnd type="none" w="sm" len="sm"/>
            <a:tailEnd type="none" w="sm" len="sm"/>
          </a:ln>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744"/>
        <p:cNvGrpSpPr/>
        <p:nvPr/>
      </p:nvGrpSpPr>
      <p:grpSpPr>
        <a:xfrm>
          <a:off x="0" y="0"/>
          <a:ext cx="0" cy="0"/>
          <a:chOff x="0" y="0"/>
          <a:chExt cx="0" cy="0"/>
        </a:xfrm>
      </p:grpSpPr>
      <p:sp>
        <p:nvSpPr>
          <p:cNvPr id="745" name="Google Shape;745;p92"/>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None/>
            </a:pPr>
            <a:r>
              <a:rPr lang="en-US"/>
              <a:t>Arming Check 설정</a:t>
            </a:r>
            <a:endParaRPr/>
          </a:p>
        </p:txBody>
      </p:sp>
      <p:sp>
        <p:nvSpPr>
          <p:cNvPr id="746" name="Google Shape;746;p92"/>
          <p:cNvSpPr txBox="1">
            <a:spLocks noGrp="1"/>
          </p:cNvSpPr>
          <p:nvPr>
            <p:ph type="body" idx="1"/>
          </p:nvPr>
        </p:nvSpPr>
        <p:spPr>
          <a:xfrm>
            <a:off x="681038" y="1255271"/>
            <a:ext cx="8543925" cy="1504554"/>
          </a:xfrm>
          <a:prstGeom prst="rect">
            <a:avLst/>
          </a:prstGeom>
          <a:noFill/>
          <a:ln>
            <a:noFill/>
          </a:ln>
        </p:spPr>
        <p:txBody>
          <a:bodyPr spcFirstLastPara="1" wrap="square" lIns="91425" tIns="45700" rIns="91425" bIns="45700" anchor="t" anchorCtr="0">
            <a:normAutofit/>
          </a:bodyPr>
          <a:lstStyle/>
          <a:p>
            <a:pPr marL="457200" lvl="0" indent="-342900" algn="l" rtl="0">
              <a:lnSpc>
                <a:spcPct val="80000"/>
              </a:lnSpc>
              <a:spcBef>
                <a:spcPts val="1000"/>
              </a:spcBef>
              <a:spcAft>
                <a:spcPts val="0"/>
              </a:spcAft>
              <a:buClr>
                <a:schemeClr val="dk1"/>
              </a:buClr>
              <a:buSzPts val="1800"/>
              <a:buAutoNum type="arabicPeriod"/>
            </a:pPr>
            <a:r>
              <a:rPr lang="en-US" sz="2590"/>
              <a:t>All 과 RC Channels 만을 미선택한다.</a:t>
            </a:r>
            <a:endParaRPr/>
          </a:p>
          <a:p>
            <a:pPr marL="457200" lvl="0" indent="-342900" algn="l" rtl="0">
              <a:lnSpc>
                <a:spcPct val="80000"/>
              </a:lnSpc>
              <a:spcBef>
                <a:spcPts val="1000"/>
              </a:spcBef>
              <a:spcAft>
                <a:spcPts val="0"/>
              </a:spcAft>
              <a:buClr>
                <a:schemeClr val="dk1"/>
              </a:buClr>
              <a:buSzPts val="1800"/>
              <a:buAutoNum type="arabicPeriod"/>
            </a:pPr>
            <a:r>
              <a:rPr lang="en-US" sz="2590"/>
              <a:t>나머지는 모두 선택한다.</a:t>
            </a:r>
            <a:endParaRPr/>
          </a:p>
          <a:p>
            <a:pPr marL="457200" lvl="0" indent="-342900" algn="l" rtl="0">
              <a:lnSpc>
                <a:spcPct val="80000"/>
              </a:lnSpc>
              <a:spcBef>
                <a:spcPts val="1000"/>
              </a:spcBef>
              <a:spcAft>
                <a:spcPts val="0"/>
              </a:spcAft>
              <a:buClr>
                <a:schemeClr val="dk1"/>
              </a:buClr>
              <a:buSzPts val="1800"/>
              <a:buAutoNum type="arabicPeriod"/>
            </a:pPr>
            <a:r>
              <a:rPr lang="en-US" sz="2590"/>
              <a:t>Write Params를 클릭한다.</a:t>
            </a:r>
            <a:endParaRPr sz="2590"/>
          </a:p>
        </p:txBody>
      </p:sp>
      <p:sp>
        <p:nvSpPr>
          <p:cNvPr id="747" name="Google Shape;747;p92"/>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68</a:t>
            </a:fld>
            <a:endParaRPr/>
          </a:p>
        </p:txBody>
      </p:sp>
      <p:grpSp>
        <p:nvGrpSpPr>
          <p:cNvPr id="748" name="Google Shape;748;p92"/>
          <p:cNvGrpSpPr/>
          <p:nvPr/>
        </p:nvGrpSpPr>
        <p:grpSpPr>
          <a:xfrm>
            <a:off x="1528183" y="2829415"/>
            <a:ext cx="6849633" cy="3635003"/>
            <a:chOff x="1528183" y="2721349"/>
            <a:chExt cx="6849633" cy="3635003"/>
          </a:xfrm>
        </p:grpSpPr>
        <p:pic>
          <p:nvPicPr>
            <p:cNvPr id="749" name="Google Shape;749;p92"/>
            <p:cNvPicPr preferRelativeResize="0"/>
            <p:nvPr/>
          </p:nvPicPr>
          <p:blipFill rotWithShape="1">
            <a:blip r:embed="rId3">
              <a:alphaModFix/>
            </a:blip>
            <a:srcRect/>
            <a:stretch/>
          </p:blipFill>
          <p:spPr>
            <a:xfrm>
              <a:off x="1528183" y="2721349"/>
              <a:ext cx="6849633" cy="3635003"/>
            </a:xfrm>
            <a:prstGeom prst="rect">
              <a:avLst/>
            </a:prstGeom>
            <a:noFill/>
            <a:ln w="9525" cap="flat" cmpd="sng">
              <a:solidFill>
                <a:schemeClr val="accent1"/>
              </a:solidFill>
              <a:prstDash val="solid"/>
              <a:round/>
              <a:headEnd type="none" w="sm" len="sm"/>
              <a:tailEnd type="none" w="sm" len="sm"/>
            </a:ln>
          </p:spPr>
        </p:pic>
        <p:sp>
          <p:nvSpPr>
            <p:cNvPr id="750" name="Google Shape;750;p92"/>
            <p:cNvSpPr/>
            <p:nvPr/>
          </p:nvSpPr>
          <p:spPr>
            <a:xfrm>
              <a:off x="3042458" y="5329286"/>
              <a:ext cx="4937760" cy="547812"/>
            </a:xfrm>
            <a:prstGeom prst="rect">
              <a:avLst/>
            </a:prstGeom>
            <a:noFill/>
            <a:ln w="381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751" name="Google Shape;751;p92"/>
            <p:cNvSpPr/>
            <p:nvPr/>
          </p:nvSpPr>
          <p:spPr>
            <a:xfrm>
              <a:off x="2926079" y="3416531"/>
              <a:ext cx="1064029" cy="407324"/>
            </a:xfrm>
            <a:prstGeom prst="rect">
              <a:avLst/>
            </a:prstGeom>
            <a:noFill/>
            <a:ln w="381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smtClean="0"/>
              <a:t>배터리 설정</a:t>
            </a:r>
            <a:endParaRPr lang="en-US"/>
          </a:p>
        </p:txBody>
      </p:sp>
      <p:sp>
        <p:nvSpPr>
          <p:cNvPr id="4" name="슬라이드 번호 개체 틀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69</a:t>
            </a:fld>
            <a:endParaRPr lang="en-US"/>
          </a:p>
        </p:txBody>
      </p:sp>
      <p:pic>
        <p:nvPicPr>
          <p:cNvPr id="9" name="그림 8"/>
          <p:cNvPicPr>
            <a:picLocks noChangeAspect="1"/>
          </p:cNvPicPr>
          <p:nvPr/>
        </p:nvPicPr>
        <p:blipFill>
          <a:blip r:embed="rId2"/>
          <a:stretch>
            <a:fillRect/>
          </a:stretch>
        </p:blipFill>
        <p:spPr>
          <a:xfrm>
            <a:off x="1145136" y="1473834"/>
            <a:ext cx="6913548" cy="4690419"/>
          </a:xfrm>
          <a:prstGeom prst="rect">
            <a:avLst/>
          </a:prstGeom>
        </p:spPr>
      </p:pic>
    </p:spTree>
    <p:extLst>
      <p:ext uri="{BB962C8B-B14F-4D97-AF65-F5344CB8AC3E}">
        <p14:creationId xmlns:p14="http://schemas.microsoft.com/office/powerpoint/2010/main" val="39112477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7"/>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NAVIO2 드론 조립 예</a:t>
            </a:r>
            <a:endParaRPr/>
          </a:p>
        </p:txBody>
      </p:sp>
      <p:sp>
        <p:nvSpPr>
          <p:cNvPr id="151" name="Google Shape;151;p7"/>
          <p:cNvSpPr txBox="1">
            <a:spLocks noGrp="1"/>
          </p:cNvSpPr>
          <p:nvPr>
            <p:ph type="body" idx="1"/>
          </p:nvPr>
        </p:nvSpPr>
        <p:spPr>
          <a:xfrm>
            <a:off x="681038" y="1255271"/>
            <a:ext cx="8543925" cy="2579611"/>
          </a:xfrm>
          <a:prstGeom prst="rect">
            <a:avLst/>
          </a:prstGeom>
          <a:noFill/>
          <a:ln>
            <a:noFill/>
          </a:ln>
        </p:spPr>
        <p:txBody>
          <a:bodyPr spcFirstLastPara="1" wrap="square" lIns="91425" tIns="45700" rIns="91425" bIns="45700" anchor="t" anchorCtr="0">
            <a:normAutofit/>
          </a:bodyPr>
          <a:lstStyle/>
          <a:p>
            <a:pPr marL="514350" lvl="0" indent="-514350" algn="l" rtl="0">
              <a:lnSpc>
                <a:spcPct val="100000"/>
              </a:lnSpc>
              <a:spcBef>
                <a:spcPts val="0"/>
              </a:spcBef>
              <a:spcAft>
                <a:spcPts val="0"/>
              </a:spcAft>
              <a:buClr>
                <a:schemeClr val="dk1"/>
              </a:buClr>
              <a:buSzPts val="2800"/>
              <a:buAutoNum type="arabicPeriod"/>
            </a:pPr>
            <a:r>
              <a:rPr lang="en-US" u="sng">
                <a:solidFill>
                  <a:schemeClr val="hlink"/>
                </a:solidFill>
                <a:hlinkClick r:id="rId3"/>
              </a:rPr>
              <a:t>https://community.emlid.com/t/first-build-quadcopter-autonomous-drone-rpi-3-b-navio2/12597</a:t>
            </a:r>
            <a:endParaRPr u="sng">
              <a:solidFill>
                <a:schemeClr val="hlink"/>
              </a:solidFill>
            </a:endParaRPr>
          </a:p>
          <a:p>
            <a:pPr marL="514350" lvl="0" indent="-514350" algn="l" rtl="0">
              <a:lnSpc>
                <a:spcPct val="100000"/>
              </a:lnSpc>
              <a:spcBef>
                <a:spcPts val="0"/>
              </a:spcBef>
              <a:spcAft>
                <a:spcPts val="0"/>
              </a:spcAft>
              <a:buClr>
                <a:schemeClr val="dk1"/>
              </a:buClr>
              <a:buSzPts val="2800"/>
              <a:buAutoNum type="arabicPeriod"/>
            </a:pPr>
            <a:r>
              <a:rPr lang="en-US" u="sng">
                <a:solidFill>
                  <a:schemeClr val="hlink"/>
                </a:solidFill>
                <a:hlinkClick r:id="rId4"/>
              </a:rPr>
              <a:t>https://www.instructables.com/id/Step-by-step-Guidance-to-Build-a-Drone-From-Scratc/</a:t>
            </a:r>
            <a:endParaRPr/>
          </a:p>
        </p:txBody>
      </p:sp>
      <p:sp>
        <p:nvSpPr>
          <p:cNvPr id="152" name="Google Shape;152;p7"/>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888888"/>
              </a:buClr>
              <a:buSzPts val="1200"/>
              <a:buFont typeface="Malgun Gothic"/>
              <a:buNone/>
            </a:pPr>
            <a:r>
              <a:rPr lang="en-US"/>
              <a:t>2019-07-24</a:t>
            </a:r>
            <a:endParaRPr/>
          </a:p>
        </p:txBody>
      </p:sp>
      <p:sp>
        <p:nvSpPr>
          <p:cNvPr id="153" name="Google Shape;153;p7"/>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rgbClr val="888888"/>
              </a:buClr>
              <a:buSzPts val="1200"/>
              <a:buFont typeface="Malgun Gothic"/>
              <a:buNone/>
            </a:pPr>
            <a:r>
              <a:rPr lang="en-US"/>
              <a:t>나비오 드론 제작 매뉴얼</a:t>
            </a:r>
            <a:endParaRPr/>
          </a:p>
        </p:txBody>
      </p:sp>
      <p:sp>
        <p:nvSpPr>
          <p:cNvPr id="154" name="Google Shape;154;p7"/>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888888"/>
              </a:buClr>
              <a:buSzPts val="1200"/>
              <a:buFont typeface="Malgun Gothic"/>
              <a:buNone/>
            </a:pPr>
            <a:fld id="{00000000-1234-1234-1234-123412341234}" type="slidenum">
              <a:rPr lang="en-US"/>
              <a:t>7</a:t>
            </a:fld>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755"/>
        <p:cNvGrpSpPr/>
        <p:nvPr/>
      </p:nvGrpSpPr>
      <p:grpSpPr>
        <a:xfrm>
          <a:off x="0" y="0"/>
          <a:ext cx="0" cy="0"/>
          <a:chOff x="0" y="0"/>
          <a:chExt cx="0" cy="0"/>
        </a:xfrm>
      </p:grpSpPr>
      <p:sp>
        <p:nvSpPr>
          <p:cNvPr id="756" name="Google Shape;756;p56"/>
          <p:cNvSpPr txBox="1">
            <a:spLocks noGrp="1"/>
          </p:cNvSpPr>
          <p:nvPr>
            <p:ph type="title"/>
          </p:nvPr>
        </p:nvSpPr>
        <p:spPr>
          <a:xfrm>
            <a:off x="675879" y="1986577"/>
            <a:ext cx="8543925" cy="1058627"/>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6000"/>
              <a:buFont typeface="Times New Roman"/>
              <a:buNone/>
            </a:pPr>
            <a:r>
              <a:rPr lang="en-US"/>
              <a:t>RC 연결</a:t>
            </a:r>
            <a:endParaRPr/>
          </a:p>
        </p:txBody>
      </p:sp>
      <p:sp>
        <p:nvSpPr>
          <p:cNvPr id="757" name="Google Shape;757;p56"/>
          <p:cNvSpPr txBox="1">
            <a:spLocks noGrp="1"/>
          </p:cNvSpPr>
          <p:nvPr>
            <p:ph type="body" idx="1"/>
          </p:nvPr>
        </p:nvSpPr>
        <p:spPr>
          <a:xfrm>
            <a:off x="675879" y="3171039"/>
            <a:ext cx="8543925" cy="2918613"/>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2400"/>
              <a:buNone/>
            </a:pPr>
            <a:r>
              <a:rPr lang="en-US"/>
              <a:t> </a:t>
            </a:r>
            <a:endParaRPr/>
          </a:p>
        </p:txBody>
      </p:sp>
      <p:sp>
        <p:nvSpPr>
          <p:cNvPr id="758" name="Google Shape;758;p56"/>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2019-07-24</a:t>
            </a:r>
            <a:endParaRPr/>
          </a:p>
        </p:txBody>
      </p:sp>
      <p:sp>
        <p:nvSpPr>
          <p:cNvPr id="759" name="Google Shape;759;p56"/>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760" name="Google Shape;760;p56"/>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70</a:t>
            </a:fld>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764"/>
        <p:cNvGrpSpPr/>
        <p:nvPr/>
      </p:nvGrpSpPr>
      <p:grpSpPr>
        <a:xfrm>
          <a:off x="0" y="0"/>
          <a:ext cx="0" cy="0"/>
          <a:chOff x="0" y="0"/>
          <a:chExt cx="0" cy="0"/>
        </a:xfrm>
      </p:grpSpPr>
      <p:sp>
        <p:nvSpPr>
          <p:cNvPr id="765" name="Google Shape;765;p57"/>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X8R Binding Procedure</a:t>
            </a:r>
            <a:endParaRPr/>
          </a:p>
        </p:txBody>
      </p:sp>
      <p:sp>
        <p:nvSpPr>
          <p:cNvPr id="766" name="Google Shape;766;p57"/>
          <p:cNvSpPr txBox="1">
            <a:spLocks noGrp="1"/>
          </p:cNvSpPr>
          <p:nvPr>
            <p:ph type="body" idx="1"/>
          </p:nvPr>
        </p:nvSpPr>
        <p:spPr>
          <a:xfrm>
            <a:off x="681038" y="1255271"/>
            <a:ext cx="8543925" cy="4921692"/>
          </a:xfrm>
          <a:prstGeom prst="rect">
            <a:avLst/>
          </a:prstGeom>
          <a:noFill/>
          <a:ln>
            <a:noFill/>
          </a:ln>
        </p:spPr>
        <p:txBody>
          <a:bodyPr spcFirstLastPara="1" wrap="square" lIns="91425" tIns="45700" rIns="91425" bIns="45700" anchor="t" anchorCtr="0">
            <a:normAutofit/>
          </a:bodyPr>
          <a:lstStyle/>
          <a:p>
            <a:pPr marL="514350" lvl="0" indent="-514350" algn="l" rtl="0">
              <a:lnSpc>
                <a:spcPct val="100000"/>
              </a:lnSpc>
              <a:spcBef>
                <a:spcPts val="0"/>
              </a:spcBef>
              <a:spcAft>
                <a:spcPts val="0"/>
              </a:spcAft>
              <a:buClr>
                <a:schemeClr val="dk1"/>
              </a:buClr>
              <a:buSzPts val="1750"/>
              <a:buAutoNum type="arabicPeriod"/>
            </a:pPr>
            <a:r>
              <a:rPr lang="en-US" sz="1750"/>
              <a:t>Binding is the process of uniquely associating a particular receiver to a transmitter module. A transmitter module can be bound to multiple receivers (not to be used simultaneously). A receiver can only be bound to one transmitter module.</a:t>
            </a:r>
            <a:endParaRPr/>
          </a:p>
          <a:p>
            <a:pPr marL="514350" lvl="0" indent="-514350" algn="l" rtl="0">
              <a:lnSpc>
                <a:spcPct val="100000"/>
              </a:lnSpc>
              <a:spcBef>
                <a:spcPts val="1000"/>
              </a:spcBef>
              <a:spcAft>
                <a:spcPts val="0"/>
              </a:spcAft>
              <a:buClr>
                <a:schemeClr val="dk1"/>
              </a:buClr>
              <a:buSzPts val="1750"/>
              <a:buAutoNum type="arabicPeriod"/>
            </a:pPr>
            <a:r>
              <a:rPr lang="en-US" sz="1750"/>
              <a:t>Follow the steps below to finish the binding procedure.</a:t>
            </a:r>
            <a:endParaRPr/>
          </a:p>
          <a:p>
            <a:pPr marL="971550" lvl="1" indent="-514350" algn="l" rtl="0">
              <a:lnSpc>
                <a:spcPct val="100000"/>
              </a:lnSpc>
              <a:spcBef>
                <a:spcPts val="500"/>
              </a:spcBef>
              <a:spcAft>
                <a:spcPts val="0"/>
              </a:spcAft>
              <a:buClr>
                <a:schemeClr val="dk1"/>
              </a:buClr>
              <a:buSzPts val="1750"/>
              <a:buFont typeface="Calibri"/>
              <a:buAutoNum type="arabicParenR"/>
            </a:pPr>
            <a:r>
              <a:rPr lang="en-US" sz="1750"/>
              <a:t>Turn on the transmitter while holding the F/S button on the module (please refer to the module instruction manual for switch positions). Release the button. The RED LED on the XJT module will flash, indicating the transmitter is ready to bind to the receiver.</a:t>
            </a:r>
            <a:endParaRPr/>
          </a:p>
          <a:p>
            <a:pPr marL="971550" lvl="1" indent="-514350" algn="l" rtl="0">
              <a:lnSpc>
                <a:spcPct val="100000"/>
              </a:lnSpc>
              <a:spcBef>
                <a:spcPts val="500"/>
              </a:spcBef>
              <a:spcAft>
                <a:spcPts val="0"/>
              </a:spcAft>
              <a:buClr>
                <a:schemeClr val="dk1"/>
              </a:buClr>
              <a:buSzPts val="1750"/>
              <a:buFont typeface="Calibri"/>
              <a:buAutoNum type="arabicParenR"/>
            </a:pPr>
            <a:r>
              <a:rPr lang="en-US" sz="1750"/>
              <a:t>Set X8R receiver in bind mode (see below chart for details), The RED LED on the receiver will flash, indicating the binding process is completed.</a:t>
            </a:r>
            <a:endParaRPr/>
          </a:p>
          <a:p>
            <a:pPr marL="971550" lvl="1" indent="-514350" algn="l" rtl="0">
              <a:lnSpc>
                <a:spcPct val="100000"/>
              </a:lnSpc>
              <a:spcBef>
                <a:spcPts val="500"/>
              </a:spcBef>
              <a:spcAft>
                <a:spcPts val="0"/>
              </a:spcAft>
              <a:buClr>
                <a:schemeClr val="dk1"/>
              </a:buClr>
              <a:buSzPts val="1750"/>
              <a:buFont typeface="Calibri"/>
              <a:buAutoNum type="arabicParenR"/>
            </a:pPr>
            <a:r>
              <a:rPr lang="en-US" sz="1750"/>
              <a:t>Turn off both the transmitter and the receiver.</a:t>
            </a:r>
            <a:endParaRPr/>
          </a:p>
          <a:p>
            <a:pPr marL="971550" lvl="1" indent="-514350" algn="l" rtl="0">
              <a:lnSpc>
                <a:spcPct val="100000"/>
              </a:lnSpc>
              <a:spcBef>
                <a:spcPts val="500"/>
              </a:spcBef>
              <a:spcAft>
                <a:spcPts val="0"/>
              </a:spcAft>
              <a:buClr>
                <a:schemeClr val="dk1"/>
              </a:buClr>
              <a:buSzPts val="1750"/>
              <a:buFont typeface="Calibri"/>
              <a:buAutoNum type="arabicParenR"/>
            </a:pPr>
            <a:r>
              <a:rPr lang="en-US" sz="1750"/>
              <a:t>Turn on the transmitter and connect the battery. The GREEN LED on the receiver indicates the receiver is receiving commands from the transmitter. The receiver/transmitter module binding will not have to be repeated, unless one of the two is replaced</a:t>
            </a:r>
            <a:endParaRPr/>
          </a:p>
        </p:txBody>
      </p:sp>
      <p:sp>
        <p:nvSpPr>
          <p:cNvPr id="767" name="Google Shape;767;p57"/>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2019-07-24</a:t>
            </a:r>
            <a:endParaRPr/>
          </a:p>
        </p:txBody>
      </p:sp>
      <p:sp>
        <p:nvSpPr>
          <p:cNvPr id="768" name="Google Shape;768;p57"/>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769" name="Google Shape;769;p57"/>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71</a:t>
            </a:fld>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773"/>
        <p:cNvGrpSpPr/>
        <p:nvPr/>
      </p:nvGrpSpPr>
      <p:grpSpPr>
        <a:xfrm>
          <a:off x="0" y="0"/>
          <a:ext cx="0" cy="0"/>
          <a:chOff x="0" y="0"/>
          <a:chExt cx="0" cy="0"/>
        </a:xfrm>
      </p:grpSpPr>
      <p:sp>
        <p:nvSpPr>
          <p:cNvPr id="774" name="Google Shape;774;p58"/>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FrSky X8R 수신기 바인딩 1</a:t>
            </a:r>
            <a:endParaRPr/>
          </a:p>
        </p:txBody>
      </p:sp>
      <p:sp>
        <p:nvSpPr>
          <p:cNvPr id="775" name="Google Shape;775;p58"/>
          <p:cNvSpPr txBox="1">
            <a:spLocks noGrp="1"/>
          </p:cNvSpPr>
          <p:nvPr>
            <p:ph type="body" idx="1"/>
          </p:nvPr>
        </p:nvSpPr>
        <p:spPr>
          <a:xfrm>
            <a:off x="681038" y="1255271"/>
            <a:ext cx="8543925" cy="1619734"/>
          </a:xfrm>
          <a:prstGeom prst="rect">
            <a:avLst/>
          </a:prstGeom>
          <a:noFill/>
          <a:ln>
            <a:noFill/>
          </a:ln>
        </p:spPr>
        <p:txBody>
          <a:bodyPr spcFirstLastPara="1" wrap="square" lIns="91425" tIns="45700" rIns="91425" bIns="45700" anchor="t" anchorCtr="0">
            <a:normAutofit/>
          </a:bodyPr>
          <a:lstStyle/>
          <a:p>
            <a:pPr marL="514350" lvl="0" indent="-514350" algn="l" rtl="0">
              <a:lnSpc>
                <a:spcPct val="100000"/>
              </a:lnSpc>
              <a:spcBef>
                <a:spcPts val="0"/>
              </a:spcBef>
              <a:spcAft>
                <a:spcPts val="0"/>
              </a:spcAft>
              <a:buClr>
                <a:schemeClr val="dk1"/>
              </a:buClr>
              <a:buSzPts val="2800"/>
              <a:buAutoNum type="arabicPeriod"/>
            </a:pPr>
            <a:r>
              <a:rPr lang="en-US"/>
              <a:t>바인딩 방법</a:t>
            </a:r>
            <a:endParaRPr/>
          </a:p>
          <a:p>
            <a:pPr marL="685800" lvl="1" indent="-228600" algn="l" rtl="0">
              <a:lnSpc>
                <a:spcPct val="100000"/>
              </a:lnSpc>
              <a:spcBef>
                <a:spcPts val="500"/>
              </a:spcBef>
              <a:spcAft>
                <a:spcPts val="0"/>
              </a:spcAft>
              <a:buClr>
                <a:schemeClr val="dk1"/>
              </a:buClr>
              <a:buSzPts val="2800"/>
              <a:buChar char="•"/>
            </a:pPr>
            <a:r>
              <a:rPr lang="en-US" u="sng">
                <a:solidFill>
                  <a:schemeClr val="hlink"/>
                </a:solidFill>
                <a:hlinkClick r:id="rId3"/>
              </a:rPr>
              <a:t>https://www.youtube.com/watch?v=RH_RuVbF2YU</a:t>
            </a:r>
            <a:endParaRPr/>
          </a:p>
        </p:txBody>
      </p:sp>
      <p:sp>
        <p:nvSpPr>
          <p:cNvPr id="776" name="Google Shape;776;p58"/>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2019-07-24</a:t>
            </a:r>
            <a:endParaRPr/>
          </a:p>
        </p:txBody>
      </p:sp>
      <p:sp>
        <p:nvSpPr>
          <p:cNvPr id="777" name="Google Shape;777;p58"/>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778" name="Google Shape;778;p58"/>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72</a:t>
            </a:fld>
            <a:endParaRPr/>
          </a:p>
        </p:txBody>
      </p:sp>
      <p:pic>
        <p:nvPicPr>
          <p:cNvPr id="779" name="Google Shape;779;p58"/>
          <p:cNvPicPr preferRelativeResize="0"/>
          <p:nvPr/>
        </p:nvPicPr>
        <p:blipFill rotWithShape="1">
          <a:blip r:embed="rId4">
            <a:alphaModFix/>
          </a:blip>
          <a:srcRect/>
          <a:stretch/>
        </p:blipFill>
        <p:spPr>
          <a:xfrm>
            <a:off x="1860772" y="2556654"/>
            <a:ext cx="6184455" cy="3478757"/>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783"/>
        <p:cNvGrpSpPr/>
        <p:nvPr/>
      </p:nvGrpSpPr>
      <p:grpSpPr>
        <a:xfrm>
          <a:off x="0" y="0"/>
          <a:ext cx="0" cy="0"/>
          <a:chOff x="0" y="0"/>
          <a:chExt cx="0" cy="0"/>
        </a:xfrm>
      </p:grpSpPr>
      <p:sp>
        <p:nvSpPr>
          <p:cNvPr id="784" name="Google Shape;784;p59"/>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FrSky X8R 수신기 바인딩 2</a:t>
            </a:r>
            <a:endParaRPr/>
          </a:p>
        </p:txBody>
      </p:sp>
      <p:sp>
        <p:nvSpPr>
          <p:cNvPr id="785" name="Google Shape;785;p59"/>
          <p:cNvSpPr txBox="1">
            <a:spLocks noGrp="1"/>
          </p:cNvSpPr>
          <p:nvPr>
            <p:ph type="body" idx="1"/>
          </p:nvPr>
        </p:nvSpPr>
        <p:spPr>
          <a:xfrm>
            <a:off x="681038" y="1255271"/>
            <a:ext cx="8543925" cy="1619734"/>
          </a:xfrm>
          <a:prstGeom prst="rect">
            <a:avLst/>
          </a:prstGeom>
          <a:noFill/>
          <a:ln>
            <a:noFill/>
          </a:ln>
        </p:spPr>
        <p:txBody>
          <a:bodyPr spcFirstLastPara="1" wrap="square" lIns="91425" tIns="45700" rIns="91425" bIns="45700" anchor="t" anchorCtr="0">
            <a:normAutofit/>
          </a:bodyPr>
          <a:lstStyle/>
          <a:p>
            <a:pPr marL="514350" lvl="0" indent="-514350" algn="l" rtl="0">
              <a:lnSpc>
                <a:spcPct val="100000"/>
              </a:lnSpc>
              <a:spcBef>
                <a:spcPts val="0"/>
              </a:spcBef>
              <a:spcAft>
                <a:spcPts val="0"/>
              </a:spcAft>
              <a:buClr>
                <a:schemeClr val="dk1"/>
              </a:buClr>
              <a:buSzPts val="2800"/>
              <a:buAutoNum type="arabicPeriod"/>
            </a:pPr>
            <a:r>
              <a:rPr lang="en-US"/>
              <a:t>바인딩 방법</a:t>
            </a:r>
            <a:endParaRPr/>
          </a:p>
          <a:p>
            <a:pPr marL="685800" lvl="1" indent="-228600" algn="l" rtl="0">
              <a:lnSpc>
                <a:spcPct val="100000"/>
              </a:lnSpc>
              <a:spcBef>
                <a:spcPts val="500"/>
              </a:spcBef>
              <a:spcAft>
                <a:spcPts val="0"/>
              </a:spcAft>
              <a:buClr>
                <a:schemeClr val="dk1"/>
              </a:buClr>
              <a:buSzPts val="2800"/>
              <a:buChar char="•"/>
            </a:pPr>
            <a:r>
              <a:rPr lang="en-US" u="sng">
                <a:solidFill>
                  <a:schemeClr val="hlink"/>
                </a:solidFill>
                <a:hlinkClick r:id="rId3"/>
              </a:rPr>
              <a:t>https://www.youtube.com/watch?v=jUkutJrzXFI</a:t>
            </a:r>
            <a:endParaRPr/>
          </a:p>
        </p:txBody>
      </p:sp>
      <p:sp>
        <p:nvSpPr>
          <p:cNvPr id="786" name="Google Shape;786;p59"/>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2019-07-24</a:t>
            </a:r>
            <a:endParaRPr/>
          </a:p>
        </p:txBody>
      </p:sp>
      <p:sp>
        <p:nvSpPr>
          <p:cNvPr id="787" name="Google Shape;787;p59"/>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788" name="Google Shape;788;p59"/>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73</a:t>
            </a:fld>
            <a:endParaRPr/>
          </a:p>
        </p:txBody>
      </p:sp>
      <p:pic>
        <p:nvPicPr>
          <p:cNvPr id="789" name="Google Shape;789;p59"/>
          <p:cNvPicPr preferRelativeResize="0"/>
          <p:nvPr/>
        </p:nvPicPr>
        <p:blipFill rotWithShape="1">
          <a:blip r:embed="rId4">
            <a:alphaModFix/>
          </a:blip>
          <a:srcRect/>
          <a:stretch/>
        </p:blipFill>
        <p:spPr>
          <a:xfrm>
            <a:off x="1910334" y="2552589"/>
            <a:ext cx="6085332" cy="3423000"/>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793"/>
        <p:cNvGrpSpPr/>
        <p:nvPr/>
      </p:nvGrpSpPr>
      <p:grpSpPr>
        <a:xfrm>
          <a:off x="0" y="0"/>
          <a:ext cx="0" cy="0"/>
          <a:chOff x="0" y="0"/>
          <a:chExt cx="0" cy="0"/>
        </a:xfrm>
      </p:grpSpPr>
      <p:sp>
        <p:nvSpPr>
          <p:cNvPr id="794" name="Google Shape;794;p60"/>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X8R 수신기와 Navio 초기 연결</a:t>
            </a:r>
            <a:endParaRPr/>
          </a:p>
        </p:txBody>
      </p:sp>
      <p:sp>
        <p:nvSpPr>
          <p:cNvPr id="795" name="Google Shape;795;p60"/>
          <p:cNvSpPr txBox="1">
            <a:spLocks noGrp="1"/>
          </p:cNvSpPr>
          <p:nvPr>
            <p:ph type="body" idx="1"/>
          </p:nvPr>
        </p:nvSpPr>
        <p:spPr>
          <a:xfrm>
            <a:off x="681038" y="1255271"/>
            <a:ext cx="8543925" cy="1586783"/>
          </a:xfrm>
          <a:prstGeom prst="rect">
            <a:avLst/>
          </a:prstGeom>
          <a:noFill/>
          <a:ln>
            <a:noFill/>
          </a:ln>
        </p:spPr>
        <p:txBody>
          <a:bodyPr spcFirstLastPara="1" wrap="square" lIns="91425" tIns="45700" rIns="91425" bIns="45700" anchor="t" anchorCtr="0">
            <a:normAutofit/>
          </a:bodyPr>
          <a:lstStyle/>
          <a:p>
            <a:pPr marL="514350" lvl="0" indent="-514350" algn="l" rtl="0">
              <a:lnSpc>
                <a:spcPct val="100000"/>
              </a:lnSpc>
              <a:spcBef>
                <a:spcPts val="0"/>
              </a:spcBef>
              <a:spcAft>
                <a:spcPts val="0"/>
              </a:spcAft>
              <a:buClr>
                <a:schemeClr val="dk1"/>
              </a:buClr>
              <a:buSzPts val="2800"/>
              <a:buAutoNum type="arabicPeriod"/>
            </a:pPr>
            <a:r>
              <a:rPr lang="en-US"/>
              <a:t>X8R 수신기와 Navio 초기 연결 모습</a:t>
            </a:r>
            <a:endParaRPr/>
          </a:p>
          <a:p>
            <a:pPr marL="685800" lvl="1" indent="-228600" algn="l" rtl="0">
              <a:lnSpc>
                <a:spcPct val="100000"/>
              </a:lnSpc>
              <a:spcBef>
                <a:spcPts val="500"/>
              </a:spcBef>
              <a:spcAft>
                <a:spcPts val="0"/>
              </a:spcAft>
              <a:buClr>
                <a:schemeClr val="dk1"/>
              </a:buClr>
              <a:buSzPts val="2800"/>
              <a:buChar char="•"/>
            </a:pPr>
            <a:r>
              <a:rPr lang="en-US"/>
              <a:t>바인딩 되지 않으면 수신기에 적색 LED가 깜빡 거림.</a:t>
            </a:r>
            <a:endParaRPr/>
          </a:p>
        </p:txBody>
      </p:sp>
      <p:sp>
        <p:nvSpPr>
          <p:cNvPr id="796" name="Google Shape;796;p60"/>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2019-07-24</a:t>
            </a:r>
            <a:endParaRPr/>
          </a:p>
        </p:txBody>
      </p:sp>
      <p:sp>
        <p:nvSpPr>
          <p:cNvPr id="797" name="Google Shape;797;p60"/>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798" name="Google Shape;798;p60"/>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74</a:t>
            </a:fld>
            <a:endParaRPr/>
          </a:p>
        </p:txBody>
      </p:sp>
      <p:pic>
        <p:nvPicPr>
          <p:cNvPr id="799" name="Google Shape;799;p60"/>
          <p:cNvPicPr preferRelativeResize="0"/>
          <p:nvPr/>
        </p:nvPicPr>
        <p:blipFill rotWithShape="1">
          <a:blip r:embed="rId3">
            <a:alphaModFix/>
          </a:blip>
          <a:srcRect/>
          <a:stretch/>
        </p:blipFill>
        <p:spPr>
          <a:xfrm rot="-5400000">
            <a:off x="3619949" y="2171955"/>
            <a:ext cx="2666101" cy="4341758"/>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803"/>
        <p:cNvGrpSpPr/>
        <p:nvPr/>
      </p:nvGrpSpPr>
      <p:grpSpPr>
        <a:xfrm>
          <a:off x="0" y="0"/>
          <a:ext cx="0" cy="0"/>
          <a:chOff x="0" y="0"/>
          <a:chExt cx="0" cy="0"/>
        </a:xfrm>
      </p:grpSpPr>
      <p:sp>
        <p:nvSpPr>
          <p:cNvPr id="804" name="Google Shape;804;p61"/>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X8R 수신기와 Navio 바인딩 </a:t>
            </a:r>
            <a:endParaRPr/>
          </a:p>
        </p:txBody>
      </p:sp>
      <p:sp>
        <p:nvSpPr>
          <p:cNvPr id="805" name="Google Shape;805;p61"/>
          <p:cNvSpPr txBox="1">
            <a:spLocks noGrp="1"/>
          </p:cNvSpPr>
          <p:nvPr>
            <p:ph type="body" idx="1"/>
          </p:nvPr>
        </p:nvSpPr>
        <p:spPr>
          <a:xfrm>
            <a:off x="681038" y="1255271"/>
            <a:ext cx="8543925" cy="1702113"/>
          </a:xfrm>
          <a:prstGeom prst="rect">
            <a:avLst/>
          </a:prstGeom>
          <a:noFill/>
          <a:ln>
            <a:noFill/>
          </a:ln>
        </p:spPr>
        <p:txBody>
          <a:bodyPr spcFirstLastPara="1" wrap="square" lIns="91425" tIns="45700" rIns="91425" bIns="45700" anchor="t" anchorCtr="0">
            <a:normAutofit/>
          </a:bodyPr>
          <a:lstStyle/>
          <a:p>
            <a:pPr marL="514350" lvl="0" indent="-514350" algn="l" rtl="0">
              <a:lnSpc>
                <a:spcPct val="100000"/>
              </a:lnSpc>
              <a:spcBef>
                <a:spcPts val="0"/>
              </a:spcBef>
              <a:spcAft>
                <a:spcPts val="0"/>
              </a:spcAft>
              <a:buClr>
                <a:schemeClr val="dk1"/>
              </a:buClr>
              <a:buSzPts val="2800"/>
              <a:buAutoNum type="arabicPeriod"/>
            </a:pPr>
            <a:r>
              <a:rPr lang="en-US"/>
              <a:t>X8R 수신기와 Navio 바인딩 결과</a:t>
            </a:r>
            <a:endParaRPr/>
          </a:p>
          <a:p>
            <a:pPr marL="685800" lvl="1" indent="-228600" algn="l" rtl="0">
              <a:lnSpc>
                <a:spcPct val="100000"/>
              </a:lnSpc>
              <a:spcBef>
                <a:spcPts val="500"/>
              </a:spcBef>
              <a:spcAft>
                <a:spcPts val="0"/>
              </a:spcAft>
              <a:buClr>
                <a:schemeClr val="dk1"/>
              </a:buClr>
              <a:buSzPts val="2800"/>
              <a:buChar char="•"/>
            </a:pPr>
            <a:r>
              <a:rPr lang="en-US"/>
              <a:t>바인딩 되지 않으면 수신기에 녹색 LED가 깜빡 거림.</a:t>
            </a:r>
            <a:endParaRPr/>
          </a:p>
        </p:txBody>
      </p:sp>
      <p:sp>
        <p:nvSpPr>
          <p:cNvPr id="806" name="Google Shape;806;p61"/>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2019-07-24</a:t>
            </a:r>
            <a:endParaRPr/>
          </a:p>
        </p:txBody>
      </p:sp>
      <p:sp>
        <p:nvSpPr>
          <p:cNvPr id="807" name="Google Shape;807;p61"/>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808" name="Google Shape;808;p61"/>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75</a:t>
            </a:fld>
            <a:endParaRPr/>
          </a:p>
        </p:txBody>
      </p:sp>
      <p:pic>
        <p:nvPicPr>
          <p:cNvPr id="809" name="Google Shape;809;p61"/>
          <p:cNvPicPr preferRelativeResize="0"/>
          <p:nvPr/>
        </p:nvPicPr>
        <p:blipFill rotWithShape="1">
          <a:blip r:embed="rId3">
            <a:alphaModFix/>
          </a:blip>
          <a:srcRect/>
          <a:stretch/>
        </p:blipFill>
        <p:spPr>
          <a:xfrm>
            <a:off x="2700023" y="2814639"/>
            <a:ext cx="4505954" cy="3343742"/>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813"/>
        <p:cNvGrpSpPr/>
        <p:nvPr/>
      </p:nvGrpSpPr>
      <p:grpSpPr>
        <a:xfrm>
          <a:off x="0" y="0"/>
          <a:ext cx="0" cy="0"/>
          <a:chOff x="0" y="0"/>
          <a:chExt cx="0" cy="0"/>
        </a:xfrm>
      </p:grpSpPr>
      <p:sp>
        <p:nvSpPr>
          <p:cNvPr id="814" name="Google Shape;814;p62"/>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ArduPilot에서 RC 캘리브레이션</a:t>
            </a:r>
            <a:endParaRPr/>
          </a:p>
        </p:txBody>
      </p:sp>
      <p:sp>
        <p:nvSpPr>
          <p:cNvPr id="815" name="Google Shape;815;p62"/>
          <p:cNvSpPr txBox="1">
            <a:spLocks noGrp="1"/>
          </p:cNvSpPr>
          <p:nvPr>
            <p:ph type="body" idx="1"/>
          </p:nvPr>
        </p:nvSpPr>
        <p:spPr>
          <a:xfrm>
            <a:off x="681038" y="1255272"/>
            <a:ext cx="8543925" cy="1324894"/>
          </a:xfrm>
          <a:prstGeom prst="rect">
            <a:avLst/>
          </a:prstGeom>
          <a:noFill/>
          <a:ln>
            <a:noFill/>
          </a:ln>
        </p:spPr>
        <p:txBody>
          <a:bodyPr spcFirstLastPara="1" wrap="square" lIns="91425" tIns="45700" rIns="91425" bIns="45700" anchor="t" anchorCtr="0">
            <a:normAutofit/>
          </a:bodyPr>
          <a:lstStyle/>
          <a:p>
            <a:pPr marL="514350" lvl="0" indent="-514350" algn="l" rtl="0">
              <a:lnSpc>
                <a:spcPct val="100000"/>
              </a:lnSpc>
              <a:spcBef>
                <a:spcPts val="0"/>
              </a:spcBef>
              <a:spcAft>
                <a:spcPts val="0"/>
              </a:spcAft>
              <a:buClr>
                <a:schemeClr val="dk1"/>
              </a:buClr>
              <a:buSzPts val="2800"/>
              <a:buAutoNum type="arabicPeriod"/>
            </a:pPr>
            <a:r>
              <a:rPr lang="en-US"/>
              <a:t>ArduPilot에서 RC 신호를 보정할 수 있음.</a:t>
            </a:r>
            <a:endParaRPr/>
          </a:p>
        </p:txBody>
      </p:sp>
      <p:sp>
        <p:nvSpPr>
          <p:cNvPr id="816" name="Google Shape;816;p62"/>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2019-07-24</a:t>
            </a:r>
            <a:endParaRPr/>
          </a:p>
        </p:txBody>
      </p:sp>
      <p:sp>
        <p:nvSpPr>
          <p:cNvPr id="817" name="Google Shape;817;p62"/>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818" name="Google Shape;818;p62"/>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76</a:t>
            </a:fld>
            <a:endParaRPr/>
          </a:p>
        </p:txBody>
      </p:sp>
      <p:pic>
        <p:nvPicPr>
          <p:cNvPr id="819" name="Google Shape;819;p62"/>
          <p:cNvPicPr preferRelativeResize="0"/>
          <p:nvPr/>
        </p:nvPicPr>
        <p:blipFill rotWithShape="1">
          <a:blip r:embed="rId3">
            <a:alphaModFix/>
          </a:blip>
          <a:srcRect/>
          <a:stretch/>
        </p:blipFill>
        <p:spPr>
          <a:xfrm>
            <a:off x="3281363" y="2333030"/>
            <a:ext cx="2865456" cy="3425219"/>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823"/>
        <p:cNvGrpSpPr/>
        <p:nvPr/>
      </p:nvGrpSpPr>
      <p:grpSpPr>
        <a:xfrm>
          <a:off x="0" y="0"/>
          <a:ext cx="0" cy="0"/>
          <a:chOff x="0" y="0"/>
          <a:chExt cx="0" cy="0"/>
        </a:xfrm>
      </p:grpSpPr>
      <p:sp>
        <p:nvSpPr>
          <p:cNvPr id="824" name="Google Shape;824;p63"/>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NAVIO2 드론 조립 예</a:t>
            </a:r>
            <a:endParaRPr/>
          </a:p>
        </p:txBody>
      </p:sp>
      <p:sp>
        <p:nvSpPr>
          <p:cNvPr id="825" name="Google Shape;825;p63"/>
          <p:cNvSpPr txBox="1">
            <a:spLocks noGrp="1"/>
          </p:cNvSpPr>
          <p:nvPr>
            <p:ph type="body" idx="1"/>
          </p:nvPr>
        </p:nvSpPr>
        <p:spPr>
          <a:xfrm>
            <a:off x="681038" y="1255271"/>
            <a:ext cx="8543925" cy="4921692"/>
          </a:xfrm>
          <a:prstGeom prst="rect">
            <a:avLst/>
          </a:prstGeom>
          <a:noFill/>
          <a:ln>
            <a:noFill/>
          </a:ln>
        </p:spPr>
        <p:txBody>
          <a:bodyPr spcFirstLastPara="1" wrap="square" lIns="91425" tIns="45700" rIns="91425" bIns="45700" anchor="t" anchorCtr="0">
            <a:normAutofit/>
          </a:bodyPr>
          <a:lstStyle/>
          <a:p>
            <a:pPr marL="514350" lvl="0" indent="-514350" algn="l" rtl="0">
              <a:lnSpc>
                <a:spcPct val="100000"/>
              </a:lnSpc>
              <a:spcBef>
                <a:spcPts val="0"/>
              </a:spcBef>
              <a:spcAft>
                <a:spcPts val="0"/>
              </a:spcAft>
              <a:buClr>
                <a:schemeClr val="dk1"/>
              </a:buClr>
              <a:buSzPts val="2800"/>
              <a:buAutoNum type="arabicPeriod"/>
            </a:pPr>
            <a:r>
              <a:rPr lang="en-US" u="sng">
                <a:solidFill>
                  <a:schemeClr val="hlink"/>
                </a:solidFill>
                <a:hlinkClick r:id="rId3"/>
              </a:rPr>
              <a:t>https://community.emlid.com/t/first-build-quadcopter-autonomous-drone-rpi-3-b-navio2/12597</a:t>
            </a:r>
            <a:endParaRPr/>
          </a:p>
        </p:txBody>
      </p:sp>
      <p:sp>
        <p:nvSpPr>
          <p:cNvPr id="826" name="Google Shape;826;p63"/>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888888"/>
              </a:buClr>
              <a:buSzPts val="1200"/>
              <a:buFont typeface="Malgun Gothic"/>
              <a:buNone/>
            </a:pPr>
            <a:r>
              <a:rPr lang="en-US"/>
              <a:t>2019-07-24</a:t>
            </a:r>
            <a:endParaRPr/>
          </a:p>
        </p:txBody>
      </p:sp>
      <p:sp>
        <p:nvSpPr>
          <p:cNvPr id="827" name="Google Shape;827;p63"/>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rgbClr val="888888"/>
              </a:buClr>
              <a:buSzPts val="1200"/>
              <a:buFont typeface="Malgun Gothic"/>
              <a:buNone/>
            </a:pPr>
            <a:r>
              <a:rPr lang="en-US"/>
              <a:t>나비오 드론 제작 매뉴얼</a:t>
            </a:r>
            <a:endParaRPr/>
          </a:p>
        </p:txBody>
      </p:sp>
      <p:sp>
        <p:nvSpPr>
          <p:cNvPr id="828" name="Google Shape;828;p63"/>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888888"/>
              </a:buClr>
              <a:buSzPts val="1200"/>
              <a:buFont typeface="Malgun Gothic"/>
              <a:buNone/>
            </a:pPr>
            <a:fld id="{00000000-1234-1234-1234-123412341234}" type="slidenum">
              <a:rPr lang="en-US"/>
              <a:t>77</a:t>
            </a:fld>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832"/>
        <p:cNvGrpSpPr/>
        <p:nvPr/>
      </p:nvGrpSpPr>
      <p:grpSpPr>
        <a:xfrm>
          <a:off x="0" y="0"/>
          <a:ext cx="0" cy="0"/>
          <a:chOff x="0" y="0"/>
          <a:chExt cx="0" cy="0"/>
        </a:xfrm>
      </p:grpSpPr>
      <p:sp>
        <p:nvSpPr>
          <p:cNvPr id="833" name="Google Shape;833;p64"/>
          <p:cNvSpPr txBox="1">
            <a:spLocks noGrp="1"/>
          </p:cNvSpPr>
          <p:nvPr>
            <p:ph type="title"/>
          </p:nvPr>
        </p:nvSpPr>
        <p:spPr>
          <a:xfrm>
            <a:off x="675879" y="1986577"/>
            <a:ext cx="8543925" cy="1058627"/>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6000"/>
              <a:buFont typeface="Times New Roman"/>
              <a:buNone/>
            </a:pPr>
            <a:r>
              <a:rPr lang="en-US"/>
              <a:t>부록</a:t>
            </a:r>
            <a:endParaRPr/>
          </a:p>
        </p:txBody>
      </p:sp>
      <p:sp>
        <p:nvSpPr>
          <p:cNvPr id="834" name="Google Shape;834;p64"/>
          <p:cNvSpPr txBox="1">
            <a:spLocks noGrp="1"/>
          </p:cNvSpPr>
          <p:nvPr>
            <p:ph type="body" idx="1"/>
          </p:nvPr>
        </p:nvSpPr>
        <p:spPr>
          <a:xfrm>
            <a:off x="675879" y="3171039"/>
            <a:ext cx="8543925" cy="2918613"/>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2400"/>
              <a:buNone/>
            </a:pPr>
            <a:r>
              <a:rPr lang="en-US"/>
              <a:t> </a:t>
            </a:r>
            <a:endParaRPr/>
          </a:p>
        </p:txBody>
      </p:sp>
      <p:sp>
        <p:nvSpPr>
          <p:cNvPr id="835" name="Google Shape;835;p64"/>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2019-07-24</a:t>
            </a:r>
            <a:endParaRPr/>
          </a:p>
        </p:txBody>
      </p:sp>
      <p:sp>
        <p:nvSpPr>
          <p:cNvPr id="836" name="Google Shape;836;p64"/>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837" name="Google Shape;837;p64"/>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78</a:t>
            </a:fld>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841"/>
        <p:cNvGrpSpPr/>
        <p:nvPr/>
      </p:nvGrpSpPr>
      <p:grpSpPr>
        <a:xfrm>
          <a:off x="0" y="0"/>
          <a:ext cx="0" cy="0"/>
          <a:chOff x="0" y="0"/>
          <a:chExt cx="0" cy="0"/>
        </a:xfrm>
      </p:grpSpPr>
      <p:sp>
        <p:nvSpPr>
          <p:cNvPr id="842" name="Google Shape;842;p76"/>
          <p:cNvSpPr txBox="1">
            <a:spLocks noGrp="1"/>
          </p:cNvSpPr>
          <p:nvPr>
            <p:ph type="title"/>
          </p:nvPr>
        </p:nvSpPr>
        <p:spPr>
          <a:xfrm>
            <a:off x="675879" y="1986577"/>
            <a:ext cx="8543925" cy="1058627"/>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6000"/>
              <a:buFont typeface="Times New Roman"/>
              <a:buNone/>
            </a:pPr>
            <a:r>
              <a:rPr lang="en-US"/>
              <a:t>PreArm 에러 해결책</a:t>
            </a:r>
            <a:endParaRPr/>
          </a:p>
        </p:txBody>
      </p:sp>
      <p:sp>
        <p:nvSpPr>
          <p:cNvPr id="843" name="Google Shape;843;p76"/>
          <p:cNvSpPr txBox="1">
            <a:spLocks noGrp="1"/>
          </p:cNvSpPr>
          <p:nvPr>
            <p:ph type="body" idx="1"/>
          </p:nvPr>
        </p:nvSpPr>
        <p:spPr>
          <a:xfrm>
            <a:off x="675879" y="3171039"/>
            <a:ext cx="8543925" cy="2918613"/>
          </a:xfrm>
          <a:prstGeom prst="rect">
            <a:avLst/>
          </a:prstGeom>
          <a:noFill/>
          <a:ln>
            <a:noFill/>
          </a:ln>
        </p:spPr>
        <p:txBody>
          <a:bodyPr spcFirstLastPara="1" wrap="square" lIns="91425" tIns="45700" rIns="91425" bIns="45700" anchor="ctr" anchorCtr="0">
            <a:normAutofit/>
          </a:bodyPr>
          <a:lstStyle/>
          <a:p>
            <a:pPr marL="457200" lvl="0" indent="-457200" algn="ctr" rtl="0">
              <a:lnSpc>
                <a:spcPct val="100000"/>
              </a:lnSpc>
              <a:spcBef>
                <a:spcPts val="0"/>
              </a:spcBef>
              <a:spcAft>
                <a:spcPts val="0"/>
              </a:spcAft>
              <a:buClr>
                <a:schemeClr val="dk1"/>
              </a:buClr>
              <a:buSzPts val="2400"/>
              <a:buFont typeface="Calibri"/>
              <a:buAutoNum type="arabicPeriod"/>
            </a:pPr>
            <a:r>
              <a:rPr lang="en-US"/>
              <a:t>logging failed</a:t>
            </a:r>
            <a:endParaRPr/>
          </a:p>
          <a:p>
            <a:pPr marL="0" lvl="0" indent="0" algn="ctr" rtl="0">
              <a:lnSpc>
                <a:spcPct val="100000"/>
              </a:lnSpc>
              <a:spcBef>
                <a:spcPts val="1000"/>
              </a:spcBef>
              <a:spcAft>
                <a:spcPts val="0"/>
              </a:spcAft>
              <a:buClr>
                <a:schemeClr val="dk1"/>
              </a:buClr>
              <a:buSzPts val="2400"/>
              <a:buNone/>
            </a:pPr>
            <a:endParaRPr/>
          </a:p>
        </p:txBody>
      </p:sp>
      <p:sp>
        <p:nvSpPr>
          <p:cNvPr id="844" name="Google Shape;844;p76"/>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2019-07-24</a:t>
            </a:r>
            <a:endParaRPr/>
          </a:p>
        </p:txBody>
      </p:sp>
      <p:sp>
        <p:nvSpPr>
          <p:cNvPr id="845" name="Google Shape;845;p76"/>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846" name="Google Shape;846;p76"/>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79</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8"/>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NAVIO2 조립</a:t>
            </a:r>
            <a:endParaRPr/>
          </a:p>
        </p:txBody>
      </p:sp>
      <p:sp>
        <p:nvSpPr>
          <p:cNvPr id="160" name="Google Shape;160;p8"/>
          <p:cNvSpPr txBox="1">
            <a:spLocks noGrp="1"/>
          </p:cNvSpPr>
          <p:nvPr>
            <p:ph type="body" idx="1"/>
          </p:nvPr>
        </p:nvSpPr>
        <p:spPr>
          <a:xfrm>
            <a:off x="681039" y="1255271"/>
            <a:ext cx="6008086" cy="4931345"/>
          </a:xfrm>
          <a:prstGeom prst="rect">
            <a:avLst/>
          </a:prstGeom>
          <a:noFill/>
          <a:ln>
            <a:noFill/>
          </a:ln>
        </p:spPr>
        <p:txBody>
          <a:bodyPr spcFirstLastPara="1" wrap="square" lIns="91425" tIns="45700" rIns="91425" bIns="45700" anchor="t" anchorCtr="0">
            <a:normAutofit/>
          </a:bodyPr>
          <a:lstStyle/>
          <a:p>
            <a:pPr marL="514350" lvl="0" indent="-514350" algn="l" rtl="0">
              <a:lnSpc>
                <a:spcPct val="100000"/>
              </a:lnSpc>
              <a:spcBef>
                <a:spcPts val="0"/>
              </a:spcBef>
              <a:spcAft>
                <a:spcPts val="0"/>
              </a:spcAft>
              <a:buClr>
                <a:schemeClr val="dk1"/>
              </a:buClr>
              <a:buSzPts val="2590"/>
              <a:buAutoNum type="arabicPeriod"/>
            </a:pPr>
            <a:r>
              <a:rPr lang="en-US" sz="2590"/>
              <a:t>홈페이지</a:t>
            </a:r>
            <a:endParaRPr sz="2590"/>
          </a:p>
          <a:p>
            <a:pPr marL="685800" lvl="1" indent="-228600" algn="l" rtl="0">
              <a:lnSpc>
                <a:spcPct val="100000"/>
              </a:lnSpc>
              <a:spcBef>
                <a:spcPts val="500"/>
              </a:spcBef>
              <a:spcAft>
                <a:spcPts val="0"/>
              </a:spcAft>
              <a:buClr>
                <a:schemeClr val="dk1"/>
              </a:buClr>
              <a:buSzPts val="2590"/>
              <a:buChar char="•"/>
            </a:pPr>
            <a:r>
              <a:rPr lang="en-US" sz="2590" u="sng">
                <a:solidFill>
                  <a:schemeClr val="hlink"/>
                </a:solidFill>
                <a:hlinkClick r:id="rId3"/>
              </a:rPr>
              <a:t>https://docs.emlid.com/navio2/</a:t>
            </a:r>
            <a:endParaRPr sz="2590"/>
          </a:p>
          <a:p>
            <a:pPr marL="514350" lvl="0" indent="-514350" algn="l" rtl="0">
              <a:lnSpc>
                <a:spcPct val="100000"/>
              </a:lnSpc>
              <a:spcBef>
                <a:spcPts val="1000"/>
              </a:spcBef>
              <a:spcAft>
                <a:spcPts val="0"/>
              </a:spcAft>
              <a:buClr>
                <a:schemeClr val="dk1"/>
              </a:buClr>
              <a:buSzPts val="2590"/>
              <a:buAutoNum type="arabicPeriod"/>
            </a:pPr>
            <a:r>
              <a:rPr lang="en-US" sz="2590"/>
              <a:t>Powering Navio2 Attention</a:t>
            </a:r>
            <a:endParaRPr/>
          </a:p>
          <a:p>
            <a:pPr marL="685800" lvl="1" indent="-228600" algn="l" rtl="0">
              <a:lnSpc>
                <a:spcPct val="100000"/>
              </a:lnSpc>
              <a:spcBef>
                <a:spcPts val="500"/>
              </a:spcBef>
              <a:spcAft>
                <a:spcPts val="0"/>
              </a:spcAft>
              <a:buClr>
                <a:schemeClr val="dk1"/>
              </a:buClr>
              <a:buSzPts val="2590"/>
              <a:buChar char="•"/>
            </a:pPr>
            <a:r>
              <a:rPr lang="en-US" sz="2590"/>
              <a:t>ALL POWER SOURCES SHOULD PROVIDE VOLTAGE IN 4.8-5.3V RANGE, OTHERWISE YOU CAN DAMAGE YOUR NAVIO2 AND RASPBERRY PI.**</a:t>
            </a:r>
            <a:endParaRPr/>
          </a:p>
          <a:p>
            <a:pPr marL="514350" lvl="0" indent="-514350" algn="l" rtl="0">
              <a:lnSpc>
                <a:spcPct val="100000"/>
              </a:lnSpc>
              <a:spcBef>
                <a:spcPts val="1000"/>
              </a:spcBef>
              <a:spcAft>
                <a:spcPts val="0"/>
              </a:spcAft>
              <a:buClr>
                <a:schemeClr val="dk1"/>
              </a:buClr>
              <a:buSzPts val="2590"/>
              <a:buAutoNum type="arabicPeriod"/>
            </a:pPr>
            <a:r>
              <a:rPr lang="en-US" sz="2590"/>
              <a:t>Navio2 has three power sources, all of them can be used simultaneously as they are protected by ideal diodes.</a:t>
            </a:r>
            <a:endParaRPr/>
          </a:p>
          <a:p>
            <a:pPr marL="514350" lvl="0" indent="-349885" algn="l" rtl="0">
              <a:lnSpc>
                <a:spcPct val="100000"/>
              </a:lnSpc>
              <a:spcBef>
                <a:spcPts val="1000"/>
              </a:spcBef>
              <a:spcAft>
                <a:spcPts val="0"/>
              </a:spcAft>
              <a:buClr>
                <a:schemeClr val="dk1"/>
              </a:buClr>
              <a:buSzPts val="2590"/>
              <a:buNone/>
            </a:pPr>
            <a:endParaRPr sz="2590"/>
          </a:p>
          <a:p>
            <a:pPr marL="514350" lvl="0" indent="-349885" algn="l" rtl="0">
              <a:lnSpc>
                <a:spcPct val="100000"/>
              </a:lnSpc>
              <a:spcBef>
                <a:spcPts val="1000"/>
              </a:spcBef>
              <a:spcAft>
                <a:spcPts val="0"/>
              </a:spcAft>
              <a:buClr>
                <a:schemeClr val="dk1"/>
              </a:buClr>
              <a:buSzPts val="2590"/>
              <a:buNone/>
            </a:pPr>
            <a:endParaRPr sz="2590"/>
          </a:p>
          <a:p>
            <a:pPr marL="514350" lvl="0" indent="-349885" algn="l" rtl="0">
              <a:lnSpc>
                <a:spcPct val="100000"/>
              </a:lnSpc>
              <a:spcBef>
                <a:spcPts val="1000"/>
              </a:spcBef>
              <a:spcAft>
                <a:spcPts val="0"/>
              </a:spcAft>
              <a:buClr>
                <a:schemeClr val="dk1"/>
              </a:buClr>
              <a:buSzPts val="2590"/>
              <a:buNone/>
            </a:pPr>
            <a:endParaRPr sz="2590"/>
          </a:p>
        </p:txBody>
      </p:sp>
      <p:sp>
        <p:nvSpPr>
          <p:cNvPr id="161" name="Google Shape;161;p8"/>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2019-07-24</a:t>
            </a:r>
            <a:endParaRPr/>
          </a:p>
        </p:txBody>
      </p:sp>
      <p:sp>
        <p:nvSpPr>
          <p:cNvPr id="162" name="Google Shape;162;p8"/>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163" name="Google Shape;163;p8"/>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8</a:t>
            </a:fld>
            <a:endParaRPr/>
          </a:p>
        </p:txBody>
      </p:sp>
      <p:pic>
        <p:nvPicPr>
          <p:cNvPr id="164" name="Google Shape;164;p8"/>
          <p:cNvPicPr preferRelativeResize="0"/>
          <p:nvPr/>
        </p:nvPicPr>
        <p:blipFill rotWithShape="1">
          <a:blip r:embed="rId4">
            <a:alphaModFix/>
          </a:blip>
          <a:srcRect/>
          <a:stretch/>
        </p:blipFill>
        <p:spPr>
          <a:xfrm>
            <a:off x="6530960" y="551804"/>
            <a:ext cx="3192144" cy="5804548"/>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850"/>
        <p:cNvGrpSpPr/>
        <p:nvPr/>
      </p:nvGrpSpPr>
      <p:grpSpPr>
        <a:xfrm>
          <a:off x="0" y="0"/>
          <a:ext cx="0" cy="0"/>
          <a:chOff x="0" y="0"/>
          <a:chExt cx="0" cy="0"/>
        </a:xfrm>
      </p:grpSpPr>
      <p:sp>
        <p:nvSpPr>
          <p:cNvPr id="851" name="Google Shape;851;p77"/>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PreArm: loggin failed</a:t>
            </a:r>
            <a:endParaRPr/>
          </a:p>
        </p:txBody>
      </p:sp>
      <p:sp>
        <p:nvSpPr>
          <p:cNvPr id="852" name="Google Shape;852;p77"/>
          <p:cNvSpPr txBox="1">
            <a:spLocks noGrp="1"/>
          </p:cNvSpPr>
          <p:nvPr>
            <p:ph type="body" idx="1"/>
          </p:nvPr>
        </p:nvSpPr>
        <p:spPr>
          <a:xfrm>
            <a:off x="681038" y="1255271"/>
            <a:ext cx="8543925" cy="3061356"/>
          </a:xfrm>
          <a:prstGeom prst="rect">
            <a:avLst/>
          </a:prstGeom>
          <a:noFill/>
          <a:ln>
            <a:noFill/>
          </a:ln>
        </p:spPr>
        <p:txBody>
          <a:bodyPr spcFirstLastPara="1" wrap="square" lIns="91425" tIns="45700" rIns="91425" bIns="45700" anchor="t" anchorCtr="0">
            <a:normAutofit/>
          </a:bodyPr>
          <a:lstStyle/>
          <a:p>
            <a:pPr marL="514350" lvl="0" indent="-514350" algn="l" rtl="0">
              <a:lnSpc>
                <a:spcPct val="80000"/>
              </a:lnSpc>
              <a:spcBef>
                <a:spcPts val="0"/>
              </a:spcBef>
              <a:spcAft>
                <a:spcPts val="0"/>
              </a:spcAft>
              <a:buClr>
                <a:schemeClr val="dk1"/>
              </a:buClr>
              <a:buSzPts val="1960"/>
              <a:buAutoNum type="arabicPeriod"/>
            </a:pPr>
            <a:r>
              <a:rPr lang="en-US" sz="1960"/>
              <a:t>해결책</a:t>
            </a:r>
            <a:endParaRPr sz="1960" u="sng">
              <a:solidFill>
                <a:schemeClr val="hlink"/>
              </a:solidFill>
              <a:hlinkClick r:id="rId3"/>
            </a:endParaRPr>
          </a:p>
          <a:p>
            <a:pPr marL="685800" lvl="1" indent="-228600" algn="l" rtl="0">
              <a:lnSpc>
                <a:spcPct val="80000"/>
              </a:lnSpc>
              <a:spcBef>
                <a:spcPts val="500"/>
              </a:spcBef>
              <a:spcAft>
                <a:spcPts val="0"/>
              </a:spcAft>
              <a:buClr>
                <a:schemeClr val="dk1"/>
              </a:buClr>
              <a:buSzPts val="1960"/>
              <a:buChar char="•"/>
            </a:pPr>
            <a:r>
              <a:rPr lang="en-US" sz="1960" u="sng">
                <a:solidFill>
                  <a:schemeClr val="hlink"/>
                </a:solidFill>
                <a:hlinkClick r:id="rId3"/>
              </a:rPr>
              <a:t>https://community.emlid.com/t/navio2-prearm-logging-failed/14065</a:t>
            </a:r>
            <a:endParaRPr sz="1960"/>
          </a:p>
          <a:p>
            <a:pPr marL="457200" lvl="1" indent="0" algn="l" rtl="0">
              <a:lnSpc>
                <a:spcPct val="80000"/>
              </a:lnSpc>
              <a:spcBef>
                <a:spcPts val="500"/>
              </a:spcBef>
              <a:spcAft>
                <a:spcPts val="0"/>
              </a:spcAft>
              <a:buClr>
                <a:schemeClr val="dk1"/>
              </a:buClr>
              <a:buSzPts val="1960"/>
              <a:buNone/>
            </a:pPr>
            <a:endParaRPr sz="1960"/>
          </a:p>
          <a:p>
            <a:pPr marL="457200" lvl="1" indent="0" algn="l" rtl="0">
              <a:lnSpc>
                <a:spcPct val="80000"/>
              </a:lnSpc>
              <a:spcBef>
                <a:spcPts val="500"/>
              </a:spcBef>
              <a:spcAft>
                <a:spcPts val="0"/>
              </a:spcAft>
              <a:buClr>
                <a:schemeClr val="dk1"/>
              </a:buClr>
              <a:buSzPts val="1820"/>
              <a:buNone/>
            </a:pPr>
            <a:r>
              <a:rPr lang="en-US" sz="1820">
                <a:latin typeface="Calibri"/>
                <a:ea typeface="Calibri"/>
                <a:cs typeface="Calibri"/>
                <a:sym typeface="Calibri"/>
              </a:rPr>
              <a:t>There are two possibilities:</a:t>
            </a:r>
            <a:endParaRPr/>
          </a:p>
          <a:p>
            <a:pPr marL="457200" lvl="1" indent="0" algn="l" rtl="0">
              <a:lnSpc>
                <a:spcPct val="80000"/>
              </a:lnSpc>
              <a:spcBef>
                <a:spcPts val="500"/>
              </a:spcBef>
              <a:spcAft>
                <a:spcPts val="0"/>
              </a:spcAft>
              <a:buClr>
                <a:schemeClr val="dk1"/>
              </a:buClr>
              <a:buSzPts val="1820"/>
              <a:buNone/>
            </a:pPr>
            <a:r>
              <a:rPr lang="en-US" sz="1820">
                <a:latin typeface="Calibri"/>
                <a:ea typeface="Calibri"/>
                <a:cs typeface="Calibri"/>
                <a:sym typeface="Calibri"/>
              </a:rPr>
              <a:t>SDcard log file is corrupted, I had the problem, sometimes with a fresh installation, sometimes after an uncontrolled crash like bad landing and fall on the side…</a:t>
            </a:r>
            <a:endParaRPr/>
          </a:p>
          <a:p>
            <a:pPr marL="457200" lvl="1" indent="0" algn="l" rtl="0">
              <a:lnSpc>
                <a:spcPct val="80000"/>
              </a:lnSpc>
              <a:spcBef>
                <a:spcPts val="500"/>
              </a:spcBef>
              <a:spcAft>
                <a:spcPts val="0"/>
              </a:spcAft>
              <a:buClr>
                <a:schemeClr val="dk1"/>
              </a:buClr>
              <a:buSzPts val="1820"/>
              <a:buNone/>
            </a:pPr>
            <a:r>
              <a:rPr lang="en-US" sz="1820">
                <a:latin typeface="Calibri"/>
                <a:ea typeface="Calibri"/>
                <a:cs typeface="Calibri"/>
                <a:sym typeface="Calibri"/>
              </a:rPr>
              <a:t>Clearing the log list (delete the logs from the card) is a solution.</a:t>
            </a:r>
            <a:endParaRPr/>
          </a:p>
          <a:p>
            <a:pPr marL="457200" lvl="1" indent="0" algn="l" rtl="0">
              <a:lnSpc>
                <a:spcPct val="80000"/>
              </a:lnSpc>
              <a:spcBef>
                <a:spcPts val="500"/>
              </a:spcBef>
              <a:spcAft>
                <a:spcPts val="0"/>
              </a:spcAft>
              <a:buClr>
                <a:schemeClr val="dk1"/>
              </a:buClr>
              <a:buSzPts val="1820"/>
              <a:buNone/>
            </a:pPr>
            <a:r>
              <a:rPr lang="en-US" sz="1820">
                <a:latin typeface="Calibri"/>
                <a:ea typeface="Calibri"/>
                <a:cs typeface="Calibri"/>
                <a:sym typeface="Calibri"/>
              </a:rPr>
              <a:t>Poor quality of the card. All class10 cards are not equal. I have some good results with Sandisk class10.</a:t>
            </a:r>
            <a:endParaRPr/>
          </a:p>
          <a:p>
            <a:pPr marL="457200" lvl="1" indent="0" algn="l" rtl="0">
              <a:lnSpc>
                <a:spcPct val="80000"/>
              </a:lnSpc>
              <a:spcBef>
                <a:spcPts val="500"/>
              </a:spcBef>
              <a:spcAft>
                <a:spcPts val="0"/>
              </a:spcAft>
              <a:buClr>
                <a:schemeClr val="dk1"/>
              </a:buClr>
              <a:buSzPts val="1820"/>
              <a:buNone/>
            </a:pPr>
            <a:r>
              <a:rPr lang="en-US" sz="1820">
                <a:latin typeface="Calibri"/>
                <a:ea typeface="Calibri"/>
                <a:cs typeface="Calibri"/>
                <a:sym typeface="Calibri"/>
              </a:rPr>
              <a:t>I also use the close log after disarm option.</a:t>
            </a:r>
            <a:endParaRPr sz="1960">
              <a:latin typeface="Calibri"/>
              <a:ea typeface="Calibri"/>
              <a:cs typeface="Calibri"/>
              <a:sym typeface="Calibri"/>
            </a:endParaRPr>
          </a:p>
        </p:txBody>
      </p:sp>
      <p:sp>
        <p:nvSpPr>
          <p:cNvPr id="853" name="Google Shape;853;p77"/>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2019-07-24</a:t>
            </a:r>
            <a:endParaRPr/>
          </a:p>
        </p:txBody>
      </p:sp>
      <p:sp>
        <p:nvSpPr>
          <p:cNvPr id="854" name="Google Shape;854;p77"/>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855" name="Google Shape;855;p77"/>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80</a:t>
            </a:fld>
            <a:endParaRPr/>
          </a:p>
        </p:txBody>
      </p:sp>
      <p:pic>
        <p:nvPicPr>
          <p:cNvPr id="856" name="Google Shape;856;p77"/>
          <p:cNvPicPr preferRelativeResize="0"/>
          <p:nvPr/>
        </p:nvPicPr>
        <p:blipFill rotWithShape="1">
          <a:blip r:embed="rId4">
            <a:alphaModFix/>
          </a:blip>
          <a:srcRect/>
          <a:stretch/>
        </p:blipFill>
        <p:spPr>
          <a:xfrm>
            <a:off x="1178399" y="4316627"/>
            <a:ext cx="4060210" cy="1847466"/>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860"/>
        <p:cNvGrpSpPr/>
        <p:nvPr/>
      </p:nvGrpSpPr>
      <p:grpSpPr>
        <a:xfrm>
          <a:off x="0" y="0"/>
          <a:ext cx="0" cy="0"/>
          <a:chOff x="0" y="0"/>
          <a:chExt cx="0" cy="0"/>
        </a:xfrm>
      </p:grpSpPr>
      <p:sp>
        <p:nvSpPr>
          <p:cNvPr id="861" name="Google Shape;861;p103"/>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1800"/>
              <a:buNone/>
            </a:pPr>
            <a:r>
              <a:rPr lang="en-US" sz="2800"/>
              <a:t>LinuxPWM_Sysfs:Unable to open file /sys/class/pwm/pwmchip0/pwm0/duty_cycle</a:t>
            </a:r>
            <a:endParaRPr/>
          </a:p>
        </p:txBody>
      </p:sp>
      <p:sp>
        <p:nvSpPr>
          <p:cNvPr id="862" name="Google Shape;862;p103"/>
          <p:cNvSpPr txBox="1">
            <a:spLocks noGrp="1"/>
          </p:cNvSpPr>
          <p:nvPr>
            <p:ph type="body" idx="1"/>
          </p:nvPr>
        </p:nvSpPr>
        <p:spPr>
          <a:xfrm>
            <a:off x="681038" y="1255271"/>
            <a:ext cx="8543925" cy="4921692"/>
          </a:xfrm>
          <a:prstGeom prst="rect">
            <a:avLst/>
          </a:prstGeom>
          <a:noFill/>
          <a:ln>
            <a:noFill/>
          </a:ln>
        </p:spPr>
        <p:txBody>
          <a:bodyPr spcFirstLastPara="1" wrap="square" lIns="91425" tIns="45700" rIns="91425" bIns="45700" anchor="t" anchorCtr="0">
            <a:normAutofit/>
          </a:bodyPr>
          <a:lstStyle/>
          <a:p>
            <a:pPr marL="457200" lvl="0" indent="-342900" algn="l" rtl="0">
              <a:lnSpc>
                <a:spcPct val="100000"/>
              </a:lnSpc>
              <a:spcBef>
                <a:spcPts val="1000"/>
              </a:spcBef>
              <a:spcAft>
                <a:spcPts val="0"/>
              </a:spcAft>
              <a:buClr>
                <a:schemeClr val="dk1"/>
              </a:buClr>
              <a:buSzPts val="1800"/>
              <a:buAutoNum type="arabicPeriod"/>
            </a:pPr>
            <a:r>
              <a:rPr lang="en-US"/>
              <a:t>Please run </a:t>
            </a:r>
            <a:endParaRPr/>
          </a:p>
          <a:p>
            <a:pPr marL="914400" lvl="1" indent="-342900" algn="l" rtl="0">
              <a:lnSpc>
                <a:spcPct val="100000"/>
              </a:lnSpc>
              <a:spcBef>
                <a:spcPts val="500"/>
              </a:spcBef>
              <a:spcAft>
                <a:spcPts val="0"/>
              </a:spcAft>
              <a:buSzPts val="1800"/>
              <a:buChar char="•"/>
            </a:pPr>
            <a:r>
              <a:rPr lang="en-US"/>
              <a:t>sudo emlidtool rcio update -f </a:t>
            </a:r>
            <a:endParaRPr/>
          </a:p>
          <a:p>
            <a:pPr marL="571500" lvl="1" indent="0" algn="l" rtl="0">
              <a:lnSpc>
                <a:spcPct val="100000"/>
              </a:lnSpc>
              <a:spcBef>
                <a:spcPts val="500"/>
              </a:spcBef>
              <a:spcAft>
                <a:spcPts val="0"/>
              </a:spcAft>
              <a:buSzPts val="1800"/>
              <a:buNone/>
            </a:pPr>
            <a:r>
              <a:rPr lang="en-US"/>
              <a:t>without rebooting the RPi after that. </a:t>
            </a:r>
            <a:endParaRPr/>
          </a:p>
          <a:p>
            <a:pPr marL="457200" lvl="0" indent="-228600" algn="l" rtl="0">
              <a:lnSpc>
                <a:spcPct val="100000"/>
              </a:lnSpc>
              <a:spcBef>
                <a:spcPts val="1000"/>
              </a:spcBef>
              <a:spcAft>
                <a:spcPts val="0"/>
              </a:spcAft>
              <a:buClr>
                <a:schemeClr val="dk1"/>
              </a:buClr>
              <a:buSzPts val="1800"/>
              <a:buNone/>
            </a:pPr>
            <a:endParaRPr/>
          </a:p>
        </p:txBody>
      </p:sp>
      <p:sp>
        <p:nvSpPr>
          <p:cNvPr id="863" name="Google Shape;863;p103"/>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81</a:t>
            </a:fld>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867"/>
        <p:cNvGrpSpPr/>
        <p:nvPr/>
      </p:nvGrpSpPr>
      <p:grpSpPr>
        <a:xfrm>
          <a:off x="0" y="0"/>
          <a:ext cx="0" cy="0"/>
          <a:chOff x="0" y="0"/>
          <a:chExt cx="0" cy="0"/>
        </a:xfrm>
      </p:grpSpPr>
      <p:sp>
        <p:nvSpPr>
          <p:cNvPr id="868" name="Google Shape;868;p104"/>
          <p:cNvSpPr txBox="1">
            <a:spLocks noGrp="1"/>
          </p:cNvSpPr>
          <p:nvPr>
            <p:ph type="title"/>
          </p:nvPr>
        </p:nvSpPr>
        <p:spPr>
          <a:xfrm>
            <a:off x="675879" y="1986577"/>
            <a:ext cx="8543925" cy="1058627"/>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6000"/>
              <a:buFont typeface="Times New Roman"/>
              <a:buNone/>
            </a:pPr>
            <a:r>
              <a:rPr lang="en-US"/>
              <a:t>공유기 설정</a:t>
            </a:r>
            <a:endParaRPr/>
          </a:p>
        </p:txBody>
      </p:sp>
      <p:sp>
        <p:nvSpPr>
          <p:cNvPr id="869" name="Google Shape;869;p104"/>
          <p:cNvSpPr txBox="1">
            <a:spLocks noGrp="1"/>
          </p:cNvSpPr>
          <p:nvPr>
            <p:ph type="body" idx="1"/>
          </p:nvPr>
        </p:nvSpPr>
        <p:spPr>
          <a:xfrm>
            <a:off x="675879" y="3171039"/>
            <a:ext cx="8543925" cy="2918613"/>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2400"/>
              <a:buNone/>
            </a:pPr>
            <a:r>
              <a:rPr lang="en-US"/>
              <a:t> </a:t>
            </a:r>
            <a:endParaRPr/>
          </a:p>
        </p:txBody>
      </p:sp>
      <p:sp>
        <p:nvSpPr>
          <p:cNvPr id="870" name="Google Shape;870;p104"/>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2019-07-24</a:t>
            </a:r>
            <a:endParaRPr/>
          </a:p>
        </p:txBody>
      </p:sp>
      <p:sp>
        <p:nvSpPr>
          <p:cNvPr id="871" name="Google Shape;871;p104"/>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872" name="Google Shape;872;p104"/>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82</a:t>
            </a:fld>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876"/>
        <p:cNvGrpSpPr/>
        <p:nvPr/>
      </p:nvGrpSpPr>
      <p:grpSpPr>
        <a:xfrm>
          <a:off x="0" y="0"/>
          <a:ext cx="0" cy="0"/>
          <a:chOff x="0" y="0"/>
          <a:chExt cx="0" cy="0"/>
        </a:xfrm>
      </p:grpSpPr>
      <p:sp>
        <p:nvSpPr>
          <p:cNvPr id="877" name="Google Shape;877;p105"/>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공유기 설정</a:t>
            </a:r>
            <a:endParaRPr/>
          </a:p>
        </p:txBody>
      </p:sp>
      <p:sp>
        <p:nvSpPr>
          <p:cNvPr id="878" name="Google Shape;878;p105"/>
          <p:cNvSpPr txBox="1">
            <a:spLocks noGrp="1"/>
          </p:cNvSpPr>
          <p:nvPr>
            <p:ph type="body" idx="1"/>
          </p:nvPr>
        </p:nvSpPr>
        <p:spPr>
          <a:xfrm>
            <a:off x="681038" y="1255271"/>
            <a:ext cx="8543925" cy="4921692"/>
          </a:xfrm>
          <a:prstGeom prst="rect">
            <a:avLst/>
          </a:prstGeom>
          <a:noFill/>
          <a:ln>
            <a:noFill/>
          </a:ln>
        </p:spPr>
        <p:txBody>
          <a:bodyPr spcFirstLastPara="1" wrap="square" lIns="91425" tIns="45700" rIns="91425" bIns="45700" anchor="t" anchorCtr="0">
            <a:normAutofit/>
          </a:bodyPr>
          <a:lstStyle/>
          <a:p>
            <a:pPr marL="514350" lvl="0" indent="-514350" algn="l" rtl="0">
              <a:lnSpc>
                <a:spcPct val="100000"/>
              </a:lnSpc>
              <a:spcBef>
                <a:spcPts val="0"/>
              </a:spcBef>
              <a:spcAft>
                <a:spcPts val="0"/>
              </a:spcAft>
              <a:buClr>
                <a:schemeClr val="dk1"/>
              </a:buClr>
              <a:buSzPts val="2800"/>
              <a:buAutoNum type="arabicPeriod"/>
            </a:pPr>
            <a:r>
              <a:rPr lang="en-US"/>
              <a:t>Iptime 공유기나 TP-Link 공유기 매뉴얼 참고</a:t>
            </a:r>
            <a:endParaRPr/>
          </a:p>
        </p:txBody>
      </p:sp>
      <p:sp>
        <p:nvSpPr>
          <p:cNvPr id="879" name="Google Shape;879;p105"/>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2019-07-24</a:t>
            </a:r>
            <a:endParaRPr/>
          </a:p>
        </p:txBody>
      </p:sp>
      <p:sp>
        <p:nvSpPr>
          <p:cNvPr id="880" name="Google Shape;880;p105"/>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881" name="Google Shape;881;p105"/>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83</a:t>
            </a:fld>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885"/>
        <p:cNvGrpSpPr/>
        <p:nvPr/>
      </p:nvGrpSpPr>
      <p:grpSpPr>
        <a:xfrm>
          <a:off x="0" y="0"/>
          <a:ext cx="0" cy="0"/>
          <a:chOff x="0" y="0"/>
          <a:chExt cx="0" cy="0"/>
        </a:xfrm>
      </p:grpSpPr>
      <p:sp>
        <p:nvSpPr>
          <p:cNvPr id="886" name="Google Shape;886;p106"/>
          <p:cNvSpPr txBox="1">
            <a:spLocks noGrp="1"/>
          </p:cNvSpPr>
          <p:nvPr>
            <p:ph type="title"/>
          </p:nvPr>
        </p:nvSpPr>
        <p:spPr>
          <a:xfrm>
            <a:off x="675879" y="1986577"/>
            <a:ext cx="8543925" cy="1058627"/>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6000"/>
              <a:buFont typeface="Times New Roman"/>
              <a:buNone/>
            </a:pPr>
            <a:r>
              <a:rPr lang="en-US"/>
              <a:t>호스트이름 변경</a:t>
            </a:r>
            <a:endParaRPr/>
          </a:p>
        </p:txBody>
      </p:sp>
      <p:sp>
        <p:nvSpPr>
          <p:cNvPr id="887" name="Google Shape;887;p106"/>
          <p:cNvSpPr txBox="1">
            <a:spLocks noGrp="1"/>
          </p:cNvSpPr>
          <p:nvPr>
            <p:ph type="body" idx="1"/>
          </p:nvPr>
        </p:nvSpPr>
        <p:spPr>
          <a:xfrm>
            <a:off x="675879" y="3171039"/>
            <a:ext cx="8543925" cy="2918613"/>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2400"/>
              <a:buNone/>
            </a:pPr>
            <a:r>
              <a:rPr lang="en-US"/>
              <a:t> </a:t>
            </a:r>
            <a:endParaRPr/>
          </a:p>
        </p:txBody>
      </p:sp>
      <p:sp>
        <p:nvSpPr>
          <p:cNvPr id="888" name="Google Shape;888;p106"/>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2019-07-24</a:t>
            </a:r>
            <a:endParaRPr/>
          </a:p>
        </p:txBody>
      </p:sp>
      <p:sp>
        <p:nvSpPr>
          <p:cNvPr id="889" name="Google Shape;889;p106"/>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890" name="Google Shape;890;p106"/>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84</a:t>
            </a:fld>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894"/>
        <p:cNvGrpSpPr/>
        <p:nvPr/>
      </p:nvGrpSpPr>
      <p:grpSpPr>
        <a:xfrm>
          <a:off x="0" y="0"/>
          <a:ext cx="0" cy="0"/>
          <a:chOff x="0" y="0"/>
          <a:chExt cx="0" cy="0"/>
        </a:xfrm>
      </p:grpSpPr>
      <p:sp>
        <p:nvSpPr>
          <p:cNvPr id="895" name="Google Shape;895;p107"/>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라즈베리파이 환경 설정 실행</a:t>
            </a:r>
            <a:endParaRPr/>
          </a:p>
        </p:txBody>
      </p:sp>
      <p:sp>
        <p:nvSpPr>
          <p:cNvPr id="896" name="Google Shape;896;p107"/>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2019-07-24</a:t>
            </a:r>
            <a:endParaRPr/>
          </a:p>
        </p:txBody>
      </p:sp>
      <p:sp>
        <p:nvSpPr>
          <p:cNvPr id="897" name="Google Shape;897;p107"/>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898" name="Google Shape;898;p107"/>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85</a:t>
            </a:fld>
            <a:endParaRPr/>
          </a:p>
        </p:txBody>
      </p:sp>
      <p:sp>
        <p:nvSpPr>
          <p:cNvPr id="899" name="Google Shape;899;p107"/>
          <p:cNvSpPr txBox="1">
            <a:spLocks noGrp="1"/>
          </p:cNvSpPr>
          <p:nvPr>
            <p:ph type="body" idx="1"/>
          </p:nvPr>
        </p:nvSpPr>
        <p:spPr>
          <a:xfrm>
            <a:off x="681038" y="1255271"/>
            <a:ext cx="8543925" cy="1825680"/>
          </a:xfrm>
          <a:prstGeom prst="rect">
            <a:avLst/>
          </a:prstGeom>
          <a:noFill/>
          <a:ln>
            <a:noFill/>
          </a:ln>
        </p:spPr>
        <p:txBody>
          <a:bodyPr spcFirstLastPara="1" wrap="square" lIns="91425" tIns="45700" rIns="91425" bIns="45700" anchor="t" anchorCtr="0">
            <a:normAutofit/>
          </a:bodyPr>
          <a:lstStyle/>
          <a:p>
            <a:pPr marL="514350" lvl="0" indent="-514350" algn="l" rtl="0">
              <a:lnSpc>
                <a:spcPct val="100000"/>
              </a:lnSpc>
              <a:spcBef>
                <a:spcPts val="0"/>
              </a:spcBef>
              <a:spcAft>
                <a:spcPts val="0"/>
              </a:spcAft>
              <a:buClr>
                <a:schemeClr val="dk1"/>
              </a:buClr>
              <a:buSzPts val="2800"/>
              <a:buAutoNum type="arabicPeriod"/>
            </a:pPr>
            <a:r>
              <a:rPr lang="en-US"/>
              <a:t>sudo raspi-config</a:t>
            </a:r>
            <a:endParaRPr/>
          </a:p>
          <a:p>
            <a:pPr marL="685800" lvl="1" indent="-228600" algn="l" rtl="0">
              <a:lnSpc>
                <a:spcPct val="100000"/>
              </a:lnSpc>
              <a:spcBef>
                <a:spcPts val="500"/>
              </a:spcBef>
              <a:spcAft>
                <a:spcPts val="0"/>
              </a:spcAft>
              <a:buClr>
                <a:schemeClr val="dk1"/>
              </a:buClr>
              <a:buSzPts val="2800"/>
              <a:buChar char="•"/>
            </a:pPr>
            <a:r>
              <a:rPr lang="en-US"/>
              <a:t>A2 Hostname 선택</a:t>
            </a:r>
            <a:endParaRPr/>
          </a:p>
        </p:txBody>
      </p:sp>
      <p:pic>
        <p:nvPicPr>
          <p:cNvPr id="900" name="Google Shape;900;p107" descr="hostname raspi config"/>
          <p:cNvPicPr preferRelativeResize="0"/>
          <p:nvPr/>
        </p:nvPicPr>
        <p:blipFill rotWithShape="1">
          <a:blip r:embed="rId3">
            <a:alphaModFix/>
          </a:blip>
          <a:srcRect/>
          <a:stretch/>
        </p:blipFill>
        <p:spPr>
          <a:xfrm>
            <a:off x="2077450" y="2507377"/>
            <a:ext cx="5751100" cy="3711131"/>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904"/>
        <p:cNvGrpSpPr/>
        <p:nvPr/>
      </p:nvGrpSpPr>
      <p:grpSpPr>
        <a:xfrm>
          <a:off x="0" y="0"/>
          <a:ext cx="0" cy="0"/>
          <a:chOff x="0" y="0"/>
          <a:chExt cx="0" cy="0"/>
        </a:xfrm>
      </p:grpSpPr>
      <p:sp>
        <p:nvSpPr>
          <p:cNvPr id="905" name="Google Shape;905;p108"/>
          <p:cNvSpPr txBox="1">
            <a:spLocks noGrp="1"/>
          </p:cNvSpPr>
          <p:nvPr>
            <p:ph type="body" idx="1"/>
          </p:nvPr>
        </p:nvSpPr>
        <p:spPr>
          <a:xfrm>
            <a:off x="681038" y="1255271"/>
            <a:ext cx="8543925" cy="4921692"/>
          </a:xfrm>
          <a:prstGeom prst="rect">
            <a:avLst/>
          </a:prstGeom>
          <a:noFill/>
          <a:ln>
            <a:noFill/>
          </a:ln>
        </p:spPr>
        <p:txBody>
          <a:bodyPr spcFirstLastPara="1" wrap="square" lIns="91425" tIns="45700" rIns="91425" bIns="45700" anchor="t" anchorCtr="0">
            <a:normAutofit/>
          </a:bodyPr>
          <a:lstStyle/>
          <a:p>
            <a:pPr marL="514350" lvl="0" indent="-514350" algn="l" rtl="0">
              <a:lnSpc>
                <a:spcPct val="100000"/>
              </a:lnSpc>
              <a:spcBef>
                <a:spcPts val="0"/>
              </a:spcBef>
              <a:spcAft>
                <a:spcPts val="0"/>
              </a:spcAft>
              <a:buClr>
                <a:schemeClr val="dk1"/>
              </a:buClr>
              <a:buSzPts val="2800"/>
              <a:buAutoNum type="arabicPeriod"/>
            </a:pPr>
            <a:r>
              <a:rPr lang="en-US"/>
              <a:t>Read the notice and click </a:t>
            </a:r>
            <a:r>
              <a:rPr lang="en-US" b="1"/>
              <a:t>Ok</a:t>
            </a:r>
            <a:r>
              <a:rPr lang="en-US"/>
              <a:t>:</a:t>
            </a:r>
            <a:endParaRPr/>
          </a:p>
        </p:txBody>
      </p:sp>
      <p:sp>
        <p:nvSpPr>
          <p:cNvPr id="906" name="Google Shape;906;p108"/>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2019-07-24</a:t>
            </a:r>
            <a:endParaRPr/>
          </a:p>
        </p:txBody>
      </p:sp>
      <p:sp>
        <p:nvSpPr>
          <p:cNvPr id="907" name="Google Shape;907;p108"/>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908" name="Google Shape;908;p108"/>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86</a:t>
            </a:fld>
            <a:endParaRPr/>
          </a:p>
        </p:txBody>
      </p:sp>
      <p:sp>
        <p:nvSpPr>
          <p:cNvPr id="909" name="Google Shape;909;p108"/>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endParaRPr/>
          </a:p>
        </p:txBody>
      </p:sp>
      <p:pic>
        <p:nvPicPr>
          <p:cNvPr id="910" name="Google Shape;910;p108" descr="hostname notice raspi config"/>
          <p:cNvPicPr preferRelativeResize="0"/>
          <p:nvPr/>
        </p:nvPicPr>
        <p:blipFill rotWithShape="1">
          <a:blip r:embed="rId3">
            <a:alphaModFix/>
          </a:blip>
          <a:srcRect/>
          <a:stretch/>
        </p:blipFill>
        <p:spPr>
          <a:xfrm>
            <a:off x="2576512" y="2723035"/>
            <a:ext cx="4752975" cy="3067050"/>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914"/>
        <p:cNvGrpSpPr/>
        <p:nvPr/>
      </p:nvGrpSpPr>
      <p:grpSpPr>
        <a:xfrm>
          <a:off x="0" y="0"/>
          <a:ext cx="0" cy="0"/>
          <a:chOff x="0" y="0"/>
          <a:chExt cx="0" cy="0"/>
        </a:xfrm>
      </p:grpSpPr>
      <p:sp>
        <p:nvSpPr>
          <p:cNvPr id="915" name="Google Shape;915;p109"/>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endParaRPr/>
          </a:p>
        </p:txBody>
      </p:sp>
      <p:sp>
        <p:nvSpPr>
          <p:cNvPr id="916" name="Google Shape;916;p109"/>
          <p:cNvSpPr txBox="1">
            <a:spLocks noGrp="1"/>
          </p:cNvSpPr>
          <p:nvPr>
            <p:ph type="body" idx="1"/>
          </p:nvPr>
        </p:nvSpPr>
        <p:spPr>
          <a:xfrm>
            <a:off x="681038" y="1255271"/>
            <a:ext cx="8543925" cy="1891583"/>
          </a:xfrm>
          <a:prstGeom prst="rect">
            <a:avLst/>
          </a:prstGeom>
          <a:noFill/>
          <a:ln>
            <a:noFill/>
          </a:ln>
        </p:spPr>
        <p:txBody>
          <a:bodyPr spcFirstLastPara="1" wrap="square" lIns="91425" tIns="45700" rIns="91425" bIns="45700" anchor="t" anchorCtr="0">
            <a:normAutofit/>
          </a:bodyPr>
          <a:lstStyle/>
          <a:p>
            <a:pPr marL="514350" lvl="0" indent="-514350" algn="l" rtl="0">
              <a:lnSpc>
                <a:spcPct val="90000"/>
              </a:lnSpc>
              <a:spcBef>
                <a:spcPts val="0"/>
              </a:spcBef>
              <a:spcAft>
                <a:spcPts val="0"/>
              </a:spcAft>
              <a:buClr>
                <a:schemeClr val="dk1"/>
              </a:buClr>
              <a:buSzPts val="2590"/>
              <a:buAutoNum type="arabicPeriod"/>
            </a:pPr>
            <a:r>
              <a:rPr lang="en-US" sz="2590"/>
              <a:t>Enter the new hostname. The hostname should contain only letters, numbers, and the hyphen (-):</a:t>
            </a:r>
            <a:endParaRPr/>
          </a:p>
          <a:p>
            <a:pPr marL="514350" lvl="0" indent="-514350" algn="l" rtl="0">
              <a:lnSpc>
                <a:spcPct val="90000"/>
              </a:lnSpc>
              <a:spcBef>
                <a:spcPts val="1000"/>
              </a:spcBef>
              <a:spcAft>
                <a:spcPts val="0"/>
              </a:spcAft>
              <a:buClr>
                <a:schemeClr val="dk1"/>
              </a:buClr>
              <a:buSzPts val="2590"/>
              <a:buAutoNum type="arabicPeriod"/>
            </a:pPr>
            <a:r>
              <a:rPr lang="en-US" sz="2590"/>
              <a:t>호스명은 navio_</a:t>
            </a:r>
            <a:r>
              <a:rPr lang="en-US" sz="2590" b="1">
                <a:solidFill>
                  <a:srgbClr val="FF0000"/>
                </a:solidFill>
              </a:rPr>
              <a:t>{영문이니셜3자}</a:t>
            </a:r>
            <a:endParaRPr/>
          </a:p>
          <a:p>
            <a:pPr marL="514350" lvl="0" indent="-514350" algn="l" rtl="0">
              <a:lnSpc>
                <a:spcPct val="90000"/>
              </a:lnSpc>
              <a:spcBef>
                <a:spcPts val="1000"/>
              </a:spcBef>
              <a:spcAft>
                <a:spcPts val="0"/>
              </a:spcAft>
              <a:buClr>
                <a:schemeClr val="dk1"/>
              </a:buClr>
              <a:buSzPts val="2590"/>
              <a:buAutoNum type="arabicPeriod"/>
            </a:pPr>
            <a:r>
              <a:rPr lang="en-US" sz="2590"/>
              <a:t>변경후 라즈벨피 파이를 리부팅한다.</a:t>
            </a:r>
            <a:endParaRPr/>
          </a:p>
        </p:txBody>
      </p:sp>
      <p:sp>
        <p:nvSpPr>
          <p:cNvPr id="917" name="Google Shape;917;p109"/>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2019-07-24</a:t>
            </a:r>
            <a:endParaRPr/>
          </a:p>
        </p:txBody>
      </p:sp>
      <p:sp>
        <p:nvSpPr>
          <p:cNvPr id="918" name="Google Shape;918;p109"/>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919" name="Google Shape;919;p109"/>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87</a:t>
            </a:fld>
            <a:endParaRPr/>
          </a:p>
        </p:txBody>
      </p:sp>
      <p:pic>
        <p:nvPicPr>
          <p:cNvPr id="920" name="Google Shape;920;p109" descr="change hostname raspbian raspi config"/>
          <p:cNvPicPr preferRelativeResize="0"/>
          <p:nvPr/>
        </p:nvPicPr>
        <p:blipFill rotWithShape="1">
          <a:blip r:embed="rId3">
            <a:alphaModFix/>
          </a:blip>
          <a:srcRect/>
          <a:stretch/>
        </p:blipFill>
        <p:spPr>
          <a:xfrm>
            <a:off x="2576512" y="3218078"/>
            <a:ext cx="4752975" cy="3067050"/>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924"/>
        <p:cNvGrpSpPr/>
        <p:nvPr/>
      </p:nvGrpSpPr>
      <p:grpSpPr>
        <a:xfrm>
          <a:off x="0" y="0"/>
          <a:ext cx="0" cy="0"/>
          <a:chOff x="0" y="0"/>
          <a:chExt cx="0" cy="0"/>
        </a:xfrm>
      </p:grpSpPr>
      <p:sp>
        <p:nvSpPr>
          <p:cNvPr id="925" name="Google Shape;925;p78"/>
          <p:cNvSpPr txBox="1">
            <a:spLocks noGrp="1"/>
          </p:cNvSpPr>
          <p:nvPr>
            <p:ph type="title"/>
          </p:nvPr>
        </p:nvSpPr>
        <p:spPr>
          <a:xfrm>
            <a:off x="675879" y="1986577"/>
            <a:ext cx="8543925" cy="1058627"/>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6000"/>
              <a:buFont typeface="Times New Roman"/>
              <a:buNone/>
            </a:pPr>
            <a:r>
              <a:rPr lang="en-US"/>
              <a:t>용어 사전</a:t>
            </a:r>
            <a:endParaRPr/>
          </a:p>
        </p:txBody>
      </p:sp>
      <p:sp>
        <p:nvSpPr>
          <p:cNvPr id="926" name="Google Shape;926;p78"/>
          <p:cNvSpPr txBox="1">
            <a:spLocks noGrp="1"/>
          </p:cNvSpPr>
          <p:nvPr>
            <p:ph type="body" idx="1"/>
          </p:nvPr>
        </p:nvSpPr>
        <p:spPr>
          <a:xfrm>
            <a:off x="675879" y="3171039"/>
            <a:ext cx="8543925" cy="2918613"/>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2400"/>
              <a:buNone/>
            </a:pPr>
            <a:r>
              <a:rPr lang="en-US"/>
              <a:t> </a:t>
            </a:r>
            <a:endParaRPr/>
          </a:p>
        </p:txBody>
      </p:sp>
      <p:sp>
        <p:nvSpPr>
          <p:cNvPr id="927" name="Google Shape;927;p78"/>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2019-07-24</a:t>
            </a:r>
            <a:endParaRPr/>
          </a:p>
        </p:txBody>
      </p:sp>
      <p:sp>
        <p:nvSpPr>
          <p:cNvPr id="928" name="Google Shape;928;p78"/>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929" name="Google Shape;929;p78"/>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88</a:t>
            </a:fld>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933"/>
        <p:cNvGrpSpPr/>
        <p:nvPr/>
      </p:nvGrpSpPr>
      <p:grpSpPr>
        <a:xfrm>
          <a:off x="0" y="0"/>
          <a:ext cx="0" cy="0"/>
          <a:chOff x="0" y="0"/>
          <a:chExt cx="0" cy="0"/>
        </a:xfrm>
      </p:grpSpPr>
      <p:sp>
        <p:nvSpPr>
          <p:cNvPr id="934" name="Google Shape;934;p79"/>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용어 사전</a:t>
            </a:r>
            <a:endParaRPr/>
          </a:p>
        </p:txBody>
      </p:sp>
      <p:sp>
        <p:nvSpPr>
          <p:cNvPr id="935" name="Google Shape;935;p79"/>
          <p:cNvSpPr txBox="1">
            <a:spLocks noGrp="1"/>
          </p:cNvSpPr>
          <p:nvPr>
            <p:ph type="body" idx="1"/>
          </p:nvPr>
        </p:nvSpPr>
        <p:spPr>
          <a:xfrm>
            <a:off x="681038" y="1255271"/>
            <a:ext cx="8543925" cy="4921692"/>
          </a:xfrm>
          <a:prstGeom prst="rect">
            <a:avLst/>
          </a:prstGeom>
          <a:noFill/>
          <a:ln>
            <a:noFill/>
          </a:ln>
        </p:spPr>
        <p:txBody>
          <a:bodyPr spcFirstLastPara="1" wrap="square" lIns="91425" tIns="45700" rIns="91425" bIns="45700" anchor="t" anchorCtr="0">
            <a:normAutofit/>
          </a:bodyPr>
          <a:lstStyle/>
          <a:p>
            <a:pPr marL="514350" lvl="0" indent="-514350" algn="l" rtl="0">
              <a:lnSpc>
                <a:spcPct val="100000"/>
              </a:lnSpc>
              <a:spcBef>
                <a:spcPts val="0"/>
              </a:spcBef>
              <a:spcAft>
                <a:spcPts val="0"/>
              </a:spcAft>
              <a:buClr>
                <a:schemeClr val="dk1"/>
              </a:buClr>
              <a:buSzPts val="2800"/>
              <a:buAutoNum type="arabicPeriod"/>
            </a:pPr>
            <a:r>
              <a:rPr lang="en-US"/>
              <a:t>HDOP: horizontal dilution of position</a:t>
            </a:r>
            <a:endParaRPr/>
          </a:p>
        </p:txBody>
      </p:sp>
      <p:sp>
        <p:nvSpPr>
          <p:cNvPr id="936" name="Google Shape;936;p79"/>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2019-07-24</a:t>
            </a:r>
            <a:endParaRPr/>
          </a:p>
        </p:txBody>
      </p:sp>
      <p:sp>
        <p:nvSpPr>
          <p:cNvPr id="937" name="Google Shape;937;p79"/>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938" name="Google Shape;938;p79"/>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89</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9"/>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드론 Quadcopter NAVIO 조립</a:t>
            </a:r>
            <a:endParaRPr/>
          </a:p>
        </p:txBody>
      </p:sp>
      <p:sp>
        <p:nvSpPr>
          <p:cNvPr id="170" name="Google Shape;170;p9"/>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2019-07-24</a:t>
            </a:r>
            <a:endParaRPr/>
          </a:p>
        </p:txBody>
      </p:sp>
      <p:sp>
        <p:nvSpPr>
          <p:cNvPr id="171" name="Google Shape;171;p9"/>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172" name="Google Shape;172;p9"/>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9</a:t>
            </a:fld>
            <a:endParaRPr/>
          </a:p>
        </p:txBody>
      </p:sp>
      <p:pic>
        <p:nvPicPr>
          <p:cNvPr id="173" name="Google Shape;173;p9"/>
          <p:cNvPicPr preferRelativeResize="0"/>
          <p:nvPr/>
        </p:nvPicPr>
        <p:blipFill rotWithShape="1">
          <a:blip r:embed="rId3">
            <a:alphaModFix/>
          </a:blip>
          <a:srcRect/>
          <a:stretch/>
        </p:blipFill>
        <p:spPr>
          <a:xfrm>
            <a:off x="901755" y="2058669"/>
            <a:ext cx="3089561" cy="3120303"/>
          </a:xfrm>
          <a:prstGeom prst="rect">
            <a:avLst/>
          </a:prstGeom>
          <a:noFill/>
          <a:ln>
            <a:noFill/>
          </a:ln>
        </p:spPr>
      </p:pic>
      <p:pic>
        <p:nvPicPr>
          <p:cNvPr id="174" name="Google Shape;174;p9"/>
          <p:cNvPicPr preferRelativeResize="0">
            <a:picLocks noGrp="1"/>
          </p:cNvPicPr>
          <p:nvPr>
            <p:ph type="body" idx="1"/>
          </p:nvPr>
        </p:nvPicPr>
        <p:blipFill rotWithShape="1">
          <a:blip r:embed="rId4">
            <a:alphaModFix/>
          </a:blip>
          <a:srcRect/>
          <a:stretch/>
        </p:blipFill>
        <p:spPr>
          <a:xfrm>
            <a:off x="4429000" y="1528479"/>
            <a:ext cx="4991797" cy="4525006"/>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942"/>
        <p:cNvGrpSpPr/>
        <p:nvPr/>
      </p:nvGrpSpPr>
      <p:grpSpPr>
        <a:xfrm>
          <a:off x="0" y="0"/>
          <a:ext cx="0" cy="0"/>
          <a:chOff x="0" y="0"/>
          <a:chExt cx="0" cy="0"/>
        </a:xfrm>
      </p:grpSpPr>
      <p:sp>
        <p:nvSpPr>
          <p:cNvPr id="943" name="Google Shape;943;p80"/>
          <p:cNvSpPr txBox="1">
            <a:spLocks noGrp="1"/>
          </p:cNvSpPr>
          <p:nvPr>
            <p:ph type="title"/>
          </p:nvPr>
        </p:nvSpPr>
        <p:spPr>
          <a:xfrm>
            <a:off x="681038" y="2343397"/>
            <a:ext cx="8543925"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Times New Roman"/>
              <a:buNone/>
            </a:pPr>
            <a:r>
              <a:rPr lang="en-US"/>
              <a:t>끝.</a:t>
            </a:r>
            <a:endParaRPr/>
          </a:p>
        </p:txBody>
      </p:sp>
      <p:sp>
        <p:nvSpPr>
          <p:cNvPr id="944" name="Google Shape;944;p80"/>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90</a:t>
            </a:fld>
            <a:endParaRPr/>
          </a:p>
        </p:txBody>
      </p:sp>
      <p:sp>
        <p:nvSpPr>
          <p:cNvPr id="945" name="Google Shape;945;p80"/>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2019-07-24</a:t>
            </a:r>
            <a:endParaRPr/>
          </a:p>
        </p:txBody>
      </p:sp>
      <p:sp>
        <p:nvSpPr>
          <p:cNvPr id="946" name="Google Shape;946;p80"/>
          <p:cNvSpPr txBox="1">
            <a:spLocks noGrp="1"/>
          </p:cNvSpPr>
          <p:nvPr>
            <p:ph type="ftr" idx="11"/>
          </p:nvPr>
        </p:nvSpPr>
        <p:spPr>
          <a:xfrm>
            <a:off x="4070838" y="6356352"/>
            <a:ext cx="2022231"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Tree>
  </p:cSld>
  <p:clrMapOvr>
    <a:masterClrMapping/>
  </p:clrMapOvr>
</p:sld>
</file>

<file path=ppt/theme/theme1.xml><?xml version="1.0" encoding="utf-8"?>
<a:theme xmlns:a="http://schemas.openxmlformats.org/drawingml/2006/main" name="Office 테마">
  <a:themeElements>
    <a:clrScheme name="Office 테마">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32</TotalTime>
  <Words>2412</Words>
  <Application>Microsoft Office PowerPoint</Application>
  <PresentationFormat>A4 용지(210x297mm)</PresentationFormat>
  <Paragraphs>622</Paragraphs>
  <Slides>90</Slides>
  <Notes>89</Notes>
  <HiddenSlides>0</HiddenSlides>
  <MMClips>0</MMClips>
  <ScaleCrop>false</ScaleCrop>
  <HeadingPairs>
    <vt:vector size="6" baseType="variant">
      <vt:variant>
        <vt:lpstr>사용한 글꼴</vt:lpstr>
      </vt:variant>
      <vt:variant>
        <vt:i4>7</vt:i4>
      </vt:variant>
      <vt:variant>
        <vt:lpstr>테마</vt:lpstr>
      </vt:variant>
      <vt:variant>
        <vt:i4>1</vt:i4>
      </vt:variant>
      <vt:variant>
        <vt:lpstr>슬라이드 제목</vt:lpstr>
      </vt:variant>
      <vt:variant>
        <vt:i4>90</vt:i4>
      </vt:variant>
    </vt:vector>
  </HeadingPairs>
  <TitlesOfParts>
    <vt:vector size="98" baseType="lpstr">
      <vt:lpstr>Arimo</vt:lpstr>
      <vt:lpstr>Open Sans</vt:lpstr>
      <vt:lpstr>Malgun Gothic</vt:lpstr>
      <vt:lpstr>Arial</vt:lpstr>
      <vt:lpstr>Calibri</vt:lpstr>
      <vt:lpstr>Consolas</vt:lpstr>
      <vt:lpstr>Times New Roman</vt:lpstr>
      <vt:lpstr>Office 테마</vt:lpstr>
      <vt:lpstr>NAVIO 2 드론 제작</vt:lpstr>
      <vt:lpstr>NAVIO 개요</vt:lpstr>
      <vt:lpstr>NAVIO2</vt:lpstr>
      <vt:lpstr>NAVIO2 특징</vt:lpstr>
      <vt:lpstr>NAVIO 운영체제 설치</vt:lpstr>
      <vt:lpstr>NAVIO H/W 조립</vt:lpstr>
      <vt:lpstr>NAVIO2 드론 조립 예</vt:lpstr>
      <vt:lpstr>NAVIO2 조립</vt:lpstr>
      <vt:lpstr>드론 Quadcopter NAVIO 조립</vt:lpstr>
      <vt:lpstr>Navio2 배선</vt:lpstr>
      <vt:lpstr>파워 공급 1</vt:lpstr>
      <vt:lpstr>파워 공급 2</vt:lpstr>
      <vt:lpstr>GPS 연결</vt:lpstr>
      <vt:lpstr>ESC 연결</vt:lpstr>
      <vt:lpstr>Servo 연결</vt:lpstr>
      <vt:lpstr>RC input</vt:lpstr>
      <vt:lpstr>FrSKY X8R과 Navio2 연결 1</vt:lpstr>
      <vt:lpstr>FrSKY X8R과 Navio2 연결 2</vt:lpstr>
      <vt:lpstr>Telemetry Modem</vt:lpstr>
      <vt:lpstr>Telemetry Modem</vt:lpstr>
      <vt:lpstr>Telemetry 연결 예시</vt:lpstr>
      <vt:lpstr>Barometer UV protection</vt:lpstr>
      <vt:lpstr>진동 방지 받침대 1</vt:lpstr>
      <vt:lpstr>진동 방지 받침대 2</vt:lpstr>
      <vt:lpstr>라즈베리파이 케이스</vt:lpstr>
      <vt:lpstr>NAVIO S/W</vt:lpstr>
      <vt:lpstr>라즈비안 운영체제 설정</vt:lpstr>
      <vt:lpstr>나비오 S/W 설치</vt:lpstr>
      <vt:lpstr>라즈비안 설치</vt:lpstr>
      <vt:lpstr>라즈비안 Wi-Fi 설정</vt:lpstr>
      <vt:lpstr>라즈베리파이 IP 주소 알아내기</vt:lpstr>
      <vt:lpstr>라즈베리파이 IP 주소 고정하기</vt:lpstr>
      <vt:lpstr>라즈베리파이 로그인</vt:lpstr>
      <vt:lpstr>라즈비안 환경 설정 1</vt:lpstr>
      <vt:lpstr>PowerPoint 프레젠테이션</vt:lpstr>
      <vt:lpstr>라즈베리파이 환경 설정 2</vt:lpstr>
      <vt:lpstr>라즈베리 나비오 운영체제 정보</vt:lpstr>
      <vt:lpstr>Ardupilot 설치 사전 체크 사항</vt:lpstr>
      <vt:lpstr>SD Card 성능 벤처 마크</vt:lpstr>
      <vt:lpstr>SD Card 성능 체크</vt:lpstr>
      <vt:lpstr>Ardupilot 설정</vt:lpstr>
      <vt:lpstr>Ardupilot 설정</vt:lpstr>
      <vt:lpstr>Choosing a vehicle, version and board</vt:lpstr>
      <vt:lpstr>Choose your vehicle</vt:lpstr>
      <vt:lpstr>Choose copter and Apply </vt:lpstr>
      <vt:lpstr>Specifying launching options</vt:lpstr>
      <vt:lpstr>최신 Ardupilot 프로그램 설치</vt:lpstr>
      <vt:lpstr>Launching a custom ArduPilot binary 2</vt:lpstr>
      <vt:lpstr>Ardupilot 서비스 관리 3</vt:lpstr>
      <vt:lpstr>ardupilot 실행 확인 방법</vt:lpstr>
      <vt:lpstr>Ardupilot 소스 빌드</vt:lpstr>
      <vt:lpstr>ardupilot 소스 빌드</vt:lpstr>
      <vt:lpstr>나비오 PX4 설치</vt:lpstr>
      <vt:lpstr>PX4 소스 빌드 1 </vt:lpstr>
      <vt:lpstr>PX4 소스 빌드 2 </vt:lpstr>
      <vt:lpstr>PX4 자동 실행</vt:lpstr>
      <vt:lpstr>Video Streaming</vt:lpstr>
      <vt:lpstr>카메라 정상 작동 확인 방법</vt:lpstr>
      <vt:lpstr>Video Streaming</vt:lpstr>
      <vt:lpstr>Raspberry PI2</vt:lpstr>
      <vt:lpstr>Ubuntu</vt:lpstr>
      <vt:lpstr>On Raspberry</vt:lpstr>
      <vt:lpstr>Autostarting on Raspberry boot 1</vt:lpstr>
      <vt:lpstr>Autostarting on Raspberry boot 2</vt:lpstr>
      <vt:lpstr>Calibration</vt:lpstr>
      <vt:lpstr>APM Pre Arming Checks</vt:lpstr>
      <vt:lpstr>모터 테스트 방법</vt:lpstr>
      <vt:lpstr>Arming Check 설정</vt:lpstr>
      <vt:lpstr>배터리 설정</vt:lpstr>
      <vt:lpstr>RC 연결</vt:lpstr>
      <vt:lpstr>X8R Binding Procedure</vt:lpstr>
      <vt:lpstr>FrSky X8R 수신기 바인딩 1</vt:lpstr>
      <vt:lpstr>FrSky X8R 수신기 바인딩 2</vt:lpstr>
      <vt:lpstr>X8R 수신기와 Navio 초기 연결</vt:lpstr>
      <vt:lpstr>X8R 수신기와 Navio 바인딩 </vt:lpstr>
      <vt:lpstr>ArduPilot에서 RC 캘리브레이션</vt:lpstr>
      <vt:lpstr>NAVIO2 드론 조립 예</vt:lpstr>
      <vt:lpstr>부록</vt:lpstr>
      <vt:lpstr>PreArm 에러 해결책</vt:lpstr>
      <vt:lpstr>PreArm: loggin failed</vt:lpstr>
      <vt:lpstr>LinuxPWM_Sysfs:Unable to open file /sys/class/pwm/pwmchip0/pwm0/duty_cycle</vt:lpstr>
      <vt:lpstr>공유기 설정</vt:lpstr>
      <vt:lpstr>공유기 설정</vt:lpstr>
      <vt:lpstr>호스트이름 변경</vt:lpstr>
      <vt:lpstr>라즈베리파이 환경 설정 실행</vt:lpstr>
      <vt:lpstr>PowerPoint 프레젠테이션</vt:lpstr>
      <vt:lpstr>PowerPoint 프레젠테이션</vt:lpstr>
      <vt:lpstr>용어 사전</vt:lpstr>
      <vt:lpstr>용어 사전</vt:lpstr>
      <vt:lpstr>끝.</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NAVIO 2 드론 제작</dc:title>
  <dc:creator>admin</dc:creator>
  <cp:lastModifiedBy>admin</cp:lastModifiedBy>
  <cp:revision>2</cp:revision>
  <dcterms:created xsi:type="dcterms:W3CDTF">2018-03-04T04:23:51Z</dcterms:created>
  <dcterms:modified xsi:type="dcterms:W3CDTF">2019-08-10T12:23:12Z</dcterms:modified>
</cp:coreProperties>
</file>